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4"/>
  </p:notesMasterIdLst>
  <p:sldIdLst>
    <p:sldId id="256" r:id="rId2"/>
    <p:sldId id="257" r:id="rId3"/>
    <p:sldId id="258" r:id="rId4"/>
    <p:sldId id="259" r:id="rId5"/>
    <p:sldId id="260" r:id="rId6"/>
    <p:sldId id="261" r:id="rId7"/>
    <p:sldId id="263" r:id="rId8"/>
    <p:sldId id="264" r:id="rId9"/>
    <p:sldId id="271" r:id="rId10"/>
    <p:sldId id="268" r:id="rId11"/>
    <p:sldId id="269" r:id="rId12"/>
    <p:sldId id="270" r:id="rId13"/>
  </p:sldIdLst>
  <p:sldSz cx="12192000" cy="6858000"/>
  <p:notesSz cx="6858000" cy="9144000"/>
  <p:embeddedFontLst>
    <p:embeddedFont>
      <p:font typeface="Baskerville Old Face" panose="02020602080505020303" pitchFamily="18" charset="0"/>
      <p:regular r:id="rId15"/>
    </p:embeddedFont>
    <p:embeddedFont>
      <p:font typeface="Calibri" panose="020F0502020204030204" pitchFamily="34" charset="0"/>
      <p:regular r:id="rId16"/>
      <p:bold r:id="rId17"/>
      <p:italic r:id="rId18"/>
      <p:boldItalic r:id="rId19"/>
    </p:embeddedFont>
    <p:embeddedFont>
      <p:font typeface="Raleway" pitchFamily="2" charset="0"/>
      <p:regular r:id="rId20"/>
      <p:bold r:id="rId21"/>
      <p:italic r:id="rId22"/>
      <p:boldItalic r:id="rId23"/>
    </p:embeddedFont>
    <p:embeddedFont>
      <p:font typeface="Roboto" panose="02000000000000000000" pitchFamily="2" charset="0"/>
      <p:regular r:id="rId24"/>
      <p:bold r:id="rId25"/>
      <p:italic r:id="rId26"/>
      <p:boldItalic r:id="rId2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0" roundtripDataSignature="AMtx7mgxguSnQlpf98gzupH884/06OONww=="/>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Tobias Ng'ong'a"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668181D-B292-4F6E-B621-E8EEF98D86E4}">
  <a:tblStyle styleId="{8668181D-B292-4F6E-B621-E8EEF98D86E4}"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7" d="100"/>
          <a:sy n="77" d="100"/>
        </p:scale>
        <p:origin x="244"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4.fntdata"/><Relationship Id="rId26" Type="http://schemas.openxmlformats.org/officeDocument/2006/relationships/font" Target="fonts/font12.fntdata"/><Relationship Id="rId3" Type="http://schemas.openxmlformats.org/officeDocument/2006/relationships/slide" Target="slides/slide2.xml"/><Relationship Id="rId21" Type="http://schemas.openxmlformats.org/officeDocument/2006/relationships/font" Target="fonts/font7.fntdata"/><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font" Target="fonts/font11.fntdata"/><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0.fntdata"/><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font" Target="fonts/font5.fntdata"/><Relationship Id="rId31"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font" Target="fonts/font8.fntdata"/><Relationship Id="rId27" Type="http://schemas.openxmlformats.org/officeDocument/2006/relationships/font" Target="fonts/font13.fntdata"/><Relationship Id="rId30" Type="http://customschemas.google.com/relationships/presentationmetadata" Target="metadata"/><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82" name="Google Shape;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4" name="Google Shape;174;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2798e84a469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1" name="Google Shape;181;g2798e84a469_1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8" name="Google Shape;188;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0" name="Google Shape;9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7" name="Google Shape;97;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4" name="Google Shape;104;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277f7f49560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1" name="Google Shape;111;g277f7f49560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1" name="Google Shape;12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9" name="Google Shape;139;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28d945e616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6" name="Google Shape;146;g28d945e616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28d945e616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6" name="Google Shape;146;g28d945e616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495238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1"/>
        <p:cNvGrpSpPr/>
        <p:nvPr/>
      </p:nvGrpSpPr>
      <p:grpSpPr>
        <a:xfrm>
          <a:off x="0" y="0"/>
          <a:ext cx="0" cy="0"/>
          <a:chOff x="0" y="0"/>
          <a:chExt cx="0" cy="0"/>
        </a:xfrm>
      </p:grpSpPr>
      <p:sp>
        <p:nvSpPr>
          <p:cNvPr id="12" name="Google Shape;12;p13"/>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13;p13"/>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4" name="Google Shape;14;p1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 name="Google Shape;15;p1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 name="Google Shape;16;p1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2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22"/>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1" name="Google Shape;71;p2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2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2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23"/>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23"/>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7" name="Google Shape;77;p2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2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2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7"/>
        <p:cNvGrpSpPr/>
        <p:nvPr/>
      </p:nvGrpSpPr>
      <p:grpSpPr>
        <a:xfrm>
          <a:off x="0" y="0"/>
          <a:ext cx="0" cy="0"/>
          <a:chOff x="0" y="0"/>
          <a:chExt cx="0" cy="0"/>
        </a:xfrm>
      </p:grpSpPr>
      <p:sp>
        <p:nvSpPr>
          <p:cNvPr id="18" name="Google Shape;18;p1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 name="Google Shape;19;p1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 name="Google Shape;20;p1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1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3"/>
        <p:cNvGrpSpPr/>
        <p:nvPr/>
      </p:nvGrpSpPr>
      <p:grpSpPr>
        <a:xfrm>
          <a:off x="0" y="0"/>
          <a:ext cx="0" cy="0"/>
          <a:chOff x="0" y="0"/>
          <a:chExt cx="0" cy="0"/>
        </a:xfrm>
      </p:grpSpPr>
      <p:sp>
        <p:nvSpPr>
          <p:cNvPr id="24" name="Google Shape;24;p15"/>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 name="Google Shape;25;p15"/>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26" name="Google Shape;26;p1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1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1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9"/>
        <p:cNvGrpSpPr/>
        <p:nvPr/>
      </p:nvGrpSpPr>
      <p:grpSpPr>
        <a:xfrm>
          <a:off x="0" y="0"/>
          <a:ext cx="0" cy="0"/>
          <a:chOff x="0" y="0"/>
          <a:chExt cx="0" cy="0"/>
        </a:xfrm>
      </p:grpSpPr>
      <p:sp>
        <p:nvSpPr>
          <p:cNvPr id="30" name="Google Shape;30;p1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1" name="Google Shape;31;p16"/>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2" name="Google Shape;32;p16"/>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 name="Google Shape;33;p1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1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1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6"/>
        <p:cNvGrpSpPr/>
        <p:nvPr/>
      </p:nvGrpSpPr>
      <p:grpSpPr>
        <a:xfrm>
          <a:off x="0" y="0"/>
          <a:ext cx="0" cy="0"/>
          <a:chOff x="0" y="0"/>
          <a:chExt cx="0" cy="0"/>
        </a:xfrm>
      </p:grpSpPr>
      <p:sp>
        <p:nvSpPr>
          <p:cNvPr id="37" name="Google Shape;37;p17"/>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 name="Google Shape;38;p17"/>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39" name="Google Shape;39;p17"/>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p17"/>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1" name="Google Shape;41;p17"/>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2" name="Google Shape;42;p1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1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1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5"/>
        <p:cNvGrpSpPr/>
        <p:nvPr/>
      </p:nvGrpSpPr>
      <p:grpSpPr>
        <a:xfrm>
          <a:off x="0" y="0"/>
          <a:ext cx="0" cy="0"/>
          <a:chOff x="0" y="0"/>
          <a:chExt cx="0" cy="0"/>
        </a:xfrm>
      </p:grpSpPr>
      <p:sp>
        <p:nvSpPr>
          <p:cNvPr id="46" name="Google Shape;46;p1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 name="Google Shape;47;p1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1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1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0"/>
        <p:cNvGrpSpPr/>
        <p:nvPr/>
      </p:nvGrpSpPr>
      <p:grpSpPr>
        <a:xfrm>
          <a:off x="0" y="0"/>
          <a:ext cx="0" cy="0"/>
          <a:chOff x="0" y="0"/>
          <a:chExt cx="0" cy="0"/>
        </a:xfrm>
      </p:grpSpPr>
      <p:sp>
        <p:nvSpPr>
          <p:cNvPr id="51" name="Google Shape;51;p1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1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1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2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20"/>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57" name="Google Shape;57;p20"/>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58" name="Google Shape;58;p2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2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2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21"/>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21"/>
          <p:cNvSpPr>
            <a:spLocks noGrp="1"/>
          </p:cNvSpPr>
          <p:nvPr>
            <p:ph type="pic" idx="2"/>
          </p:nvPr>
        </p:nvSpPr>
        <p:spPr>
          <a:xfrm>
            <a:off x="5183188" y="987425"/>
            <a:ext cx="6172200" cy="4873625"/>
          </a:xfrm>
          <a:prstGeom prst="rect">
            <a:avLst/>
          </a:prstGeom>
          <a:noFill/>
          <a:ln>
            <a:noFill/>
          </a:ln>
        </p:spPr>
      </p:sp>
      <p:sp>
        <p:nvSpPr>
          <p:cNvPr id="64" name="Google Shape;64;p21"/>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5" name="Google Shape;65;p2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2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2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2"/>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 name="Google Shape;8;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pic>
        <p:nvPicPr>
          <p:cNvPr id="3" name="Picture 2">
            <a:extLst>
              <a:ext uri="{FF2B5EF4-FFF2-40B4-BE49-F238E27FC236}">
                <a16:creationId xmlns:a16="http://schemas.microsoft.com/office/drawing/2014/main" id="{BDC7A98B-EC33-D85C-3125-BEE8AAE79EE9}"/>
              </a:ext>
            </a:extLst>
          </p:cNvPr>
          <p:cNvPicPr>
            <a:picLocks noChangeAspect="1"/>
          </p:cNvPicPr>
          <p:nvPr/>
        </p:nvPicPr>
        <p:blipFill>
          <a:blip r:embed="rId3">
            <a:alphaModFix amt="70000"/>
            <a:extLst>
              <a:ext uri="{BEBA8EAE-BF5A-486C-A8C5-ECC9F3942E4B}">
                <a14:imgProps xmlns:a14="http://schemas.microsoft.com/office/drawing/2010/main">
                  <a14:imgLayer r:embed="rId4">
                    <a14:imgEffect>
                      <a14:brightnessContrast bright="-40000" contrast="-20000"/>
                    </a14:imgEffect>
                  </a14:imgLayer>
                </a14:imgProps>
              </a:ext>
            </a:extLst>
          </a:blip>
          <a:stretch>
            <a:fillRect/>
          </a:stretch>
        </p:blipFill>
        <p:spPr>
          <a:xfrm>
            <a:off x="-7943" y="0"/>
            <a:ext cx="12199943" cy="6858000"/>
          </a:xfrm>
          <a:prstGeom prst="rect">
            <a:avLst/>
          </a:prstGeom>
        </p:spPr>
      </p:pic>
      <p:sp>
        <p:nvSpPr>
          <p:cNvPr id="84" name="Google Shape;84;p1"/>
          <p:cNvSpPr/>
          <p:nvPr/>
        </p:nvSpPr>
        <p:spPr>
          <a:xfrm>
            <a:off x="-7943" y="6061802"/>
            <a:ext cx="905815" cy="796197"/>
          </a:xfrm>
          <a:custGeom>
            <a:avLst/>
            <a:gdLst/>
            <a:ahLst/>
            <a:cxnLst/>
            <a:rect l="l" t="t" r="r" b="b"/>
            <a:pathLst>
              <a:path w="1379002" h="1212121" extrusionOk="0">
                <a:moveTo>
                  <a:pt x="890534" y="849271"/>
                </a:moveTo>
                <a:cubicBezTo>
                  <a:pt x="890534" y="880514"/>
                  <a:pt x="890534" y="911326"/>
                  <a:pt x="890534" y="942246"/>
                </a:cubicBezTo>
                <a:cubicBezTo>
                  <a:pt x="938152" y="942246"/>
                  <a:pt x="985340" y="942246"/>
                  <a:pt x="1032851" y="942246"/>
                </a:cubicBezTo>
                <a:cubicBezTo>
                  <a:pt x="1032851" y="911219"/>
                  <a:pt x="1032851" y="880514"/>
                  <a:pt x="1032851" y="849271"/>
                </a:cubicBezTo>
                <a:cubicBezTo>
                  <a:pt x="985232" y="849271"/>
                  <a:pt x="937937" y="849271"/>
                  <a:pt x="890534" y="849271"/>
                </a:cubicBezTo>
                <a:close/>
                <a:moveTo>
                  <a:pt x="171945" y="849271"/>
                </a:moveTo>
                <a:cubicBezTo>
                  <a:pt x="171945" y="880299"/>
                  <a:pt x="171945" y="911003"/>
                  <a:pt x="171945" y="942462"/>
                </a:cubicBezTo>
                <a:cubicBezTo>
                  <a:pt x="219563" y="942462"/>
                  <a:pt x="266859" y="942462"/>
                  <a:pt x="314370" y="942462"/>
                </a:cubicBezTo>
                <a:cubicBezTo>
                  <a:pt x="314370" y="911326"/>
                  <a:pt x="314370" y="880407"/>
                  <a:pt x="314370" y="849271"/>
                </a:cubicBezTo>
                <a:cubicBezTo>
                  <a:pt x="266859" y="849271"/>
                  <a:pt x="219563" y="849271"/>
                  <a:pt x="171945" y="849271"/>
                </a:cubicBezTo>
                <a:close/>
                <a:moveTo>
                  <a:pt x="333439" y="849164"/>
                </a:moveTo>
                <a:cubicBezTo>
                  <a:pt x="333439" y="880299"/>
                  <a:pt x="333439" y="911219"/>
                  <a:pt x="333439" y="942462"/>
                </a:cubicBezTo>
                <a:cubicBezTo>
                  <a:pt x="385798" y="942462"/>
                  <a:pt x="437726" y="942462"/>
                  <a:pt x="490085" y="942462"/>
                </a:cubicBezTo>
                <a:cubicBezTo>
                  <a:pt x="490085" y="911111"/>
                  <a:pt x="490085" y="880191"/>
                  <a:pt x="490085" y="849164"/>
                </a:cubicBezTo>
                <a:cubicBezTo>
                  <a:pt x="437726" y="849164"/>
                  <a:pt x="385798" y="849164"/>
                  <a:pt x="333439" y="849164"/>
                </a:cubicBezTo>
                <a:close/>
                <a:moveTo>
                  <a:pt x="1051812" y="849056"/>
                </a:moveTo>
                <a:cubicBezTo>
                  <a:pt x="1051812" y="880514"/>
                  <a:pt x="1051812" y="911434"/>
                  <a:pt x="1051812" y="942246"/>
                </a:cubicBezTo>
                <a:cubicBezTo>
                  <a:pt x="1104279" y="942246"/>
                  <a:pt x="1156423" y="942246"/>
                  <a:pt x="1208351" y="942246"/>
                </a:cubicBezTo>
                <a:cubicBezTo>
                  <a:pt x="1208351" y="910896"/>
                  <a:pt x="1208351" y="879976"/>
                  <a:pt x="1208351" y="849056"/>
                </a:cubicBezTo>
                <a:cubicBezTo>
                  <a:pt x="1155992" y="849056"/>
                  <a:pt x="1104171" y="849056"/>
                  <a:pt x="1051812" y="849056"/>
                </a:cubicBezTo>
                <a:close/>
                <a:moveTo>
                  <a:pt x="1051705" y="737227"/>
                </a:moveTo>
                <a:cubicBezTo>
                  <a:pt x="1051705" y="768363"/>
                  <a:pt x="1051705" y="799175"/>
                  <a:pt x="1051705" y="830202"/>
                </a:cubicBezTo>
                <a:cubicBezTo>
                  <a:pt x="1103956" y="830202"/>
                  <a:pt x="1155884" y="830202"/>
                  <a:pt x="1208458" y="830202"/>
                </a:cubicBezTo>
                <a:cubicBezTo>
                  <a:pt x="1208458" y="798959"/>
                  <a:pt x="1208458" y="768040"/>
                  <a:pt x="1208458" y="737227"/>
                </a:cubicBezTo>
                <a:cubicBezTo>
                  <a:pt x="1155992" y="737227"/>
                  <a:pt x="1103848" y="737227"/>
                  <a:pt x="1051705" y="737227"/>
                </a:cubicBezTo>
                <a:close/>
                <a:moveTo>
                  <a:pt x="333331" y="737227"/>
                </a:moveTo>
                <a:cubicBezTo>
                  <a:pt x="333331" y="768363"/>
                  <a:pt x="333331" y="799175"/>
                  <a:pt x="333331" y="830095"/>
                </a:cubicBezTo>
                <a:cubicBezTo>
                  <a:pt x="385798" y="830095"/>
                  <a:pt x="437941" y="830095"/>
                  <a:pt x="490192" y="830095"/>
                </a:cubicBezTo>
                <a:cubicBezTo>
                  <a:pt x="490192" y="798959"/>
                  <a:pt x="490192" y="768147"/>
                  <a:pt x="490192" y="737227"/>
                </a:cubicBezTo>
                <a:cubicBezTo>
                  <a:pt x="437726" y="737227"/>
                  <a:pt x="385474" y="737227"/>
                  <a:pt x="333331" y="737227"/>
                </a:cubicBezTo>
                <a:close/>
                <a:moveTo>
                  <a:pt x="890534" y="737120"/>
                </a:moveTo>
                <a:cubicBezTo>
                  <a:pt x="890534" y="768255"/>
                  <a:pt x="890534" y="799067"/>
                  <a:pt x="890534" y="830202"/>
                </a:cubicBezTo>
                <a:cubicBezTo>
                  <a:pt x="938152" y="830202"/>
                  <a:pt x="985340" y="830202"/>
                  <a:pt x="1032528" y="830202"/>
                </a:cubicBezTo>
                <a:cubicBezTo>
                  <a:pt x="1032528" y="798959"/>
                  <a:pt x="1032528" y="768040"/>
                  <a:pt x="1032528" y="737120"/>
                </a:cubicBezTo>
                <a:cubicBezTo>
                  <a:pt x="985017" y="737120"/>
                  <a:pt x="937937" y="737120"/>
                  <a:pt x="890534" y="737120"/>
                </a:cubicBezTo>
                <a:close/>
                <a:moveTo>
                  <a:pt x="172160" y="737120"/>
                </a:moveTo>
                <a:cubicBezTo>
                  <a:pt x="172160" y="768363"/>
                  <a:pt x="172160" y="799175"/>
                  <a:pt x="172160" y="830095"/>
                </a:cubicBezTo>
                <a:cubicBezTo>
                  <a:pt x="219779" y="830095"/>
                  <a:pt x="266966" y="830095"/>
                  <a:pt x="314370" y="830095"/>
                </a:cubicBezTo>
                <a:cubicBezTo>
                  <a:pt x="314370" y="798959"/>
                  <a:pt x="314370" y="768147"/>
                  <a:pt x="314370" y="737120"/>
                </a:cubicBezTo>
                <a:cubicBezTo>
                  <a:pt x="266859" y="737120"/>
                  <a:pt x="219779" y="737120"/>
                  <a:pt x="172160" y="737120"/>
                </a:cubicBezTo>
                <a:close/>
                <a:moveTo>
                  <a:pt x="693380" y="671617"/>
                </a:moveTo>
                <a:cubicBezTo>
                  <a:pt x="891827" y="671617"/>
                  <a:pt x="1090166" y="671617"/>
                  <a:pt x="1288613" y="671617"/>
                </a:cubicBezTo>
                <a:cubicBezTo>
                  <a:pt x="1299602" y="671617"/>
                  <a:pt x="1299602" y="671617"/>
                  <a:pt x="1299602" y="682606"/>
                </a:cubicBezTo>
                <a:cubicBezTo>
                  <a:pt x="1299386" y="859075"/>
                  <a:pt x="1299278" y="1035544"/>
                  <a:pt x="1299278" y="1212014"/>
                </a:cubicBezTo>
                <a:cubicBezTo>
                  <a:pt x="1137677" y="1212014"/>
                  <a:pt x="976075" y="1212014"/>
                  <a:pt x="814473" y="1212014"/>
                </a:cubicBezTo>
                <a:cubicBezTo>
                  <a:pt x="814581" y="1210721"/>
                  <a:pt x="814689" y="1209536"/>
                  <a:pt x="814689" y="1208243"/>
                </a:cubicBezTo>
                <a:cubicBezTo>
                  <a:pt x="814689" y="1083163"/>
                  <a:pt x="814689" y="958083"/>
                  <a:pt x="814689" y="833003"/>
                </a:cubicBezTo>
                <a:cubicBezTo>
                  <a:pt x="814689" y="831387"/>
                  <a:pt x="814473" y="829879"/>
                  <a:pt x="814473" y="827940"/>
                </a:cubicBezTo>
                <a:cubicBezTo>
                  <a:pt x="736904" y="827940"/>
                  <a:pt x="659659" y="827940"/>
                  <a:pt x="581874" y="827940"/>
                </a:cubicBezTo>
                <a:cubicBezTo>
                  <a:pt x="581874" y="830202"/>
                  <a:pt x="581874" y="832142"/>
                  <a:pt x="581874" y="834081"/>
                </a:cubicBezTo>
                <a:cubicBezTo>
                  <a:pt x="581874" y="861014"/>
                  <a:pt x="581874" y="887948"/>
                  <a:pt x="581874" y="914882"/>
                </a:cubicBezTo>
                <a:cubicBezTo>
                  <a:pt x="581874" y="1013998"/>
                  <a:pt x="581874" y="1113005"/>
                  <a:pt x="581767" y="1212121"/>
                </a:cubicBezTo>
                <a:cubicBezTo>
                  <a:pt x="412947" y="1212121"/>
                  <a:pt x="244234" y="1212121"/>
                  <a:pt x="75414" y="1212121"/>
                </a:cubicBezTo>
                <a:cubicBezTo>
                  <a:pt x="75307" y="1210290"/>
                  <a:pt x="75199" y="1208566"/>
                  <a:pt x="75199" y="1206735"/>
                </a:cubicBezTo>
                <a:cubicBezTo>
                  <a:pt x="75199" y="1030373"/>
                  <a:pt x="75199" y="854119"/>
                  <a:pt x="75199" y="677758"/>
                </a:cubicBezTo>
                <a:cubicBezTo>
                  <a:pt x="75199" y="675927"/>
                  <a:pt x="75414" y="673987"/>
                  <a:pt x="75522" y="671725"/>
                </a:cubicBezTo>
                <a:cubicBezTo>
                  <a:pt x="78539" y="671725"/>
                  <a:pt x="81017" y="671725"/>
                  <a:pt x="83602" y="671725"/>
                </a:cubicBezTo>
                <a:cubicBezTo>
                  <a:pt x="286897" y="671725"/>
                  <a:pt x="490085" y="671617"/>
                  <a:pt x="693380" y="671617"/>
                </a:cubicBezTo>
                <a:close/>
                <a:moveTo>
                  <a:pt x="480281" y="367483"/>
                </a:moveTo>
                <a:cubicBezTo>
                  <a:pt x="480281" y="415101"/>
                  <a:pt x="480281" y="462181"/>
                  <a:pt x="480281" y="509476"/>
                </a:cubicBezTo>
                <a:cubicBezTo>
                  <a:pt x="545245" y="509476"/>
                  <a:pt x="609885" y="509476"/>
                  <a:pt x="675065" y="509476"/>
                </a:cubicBezTo>
                <a:cubicBezTo>
                  <a:pt x="675065" y="461858"/>
                  <a:pt x="675065" y="414670"/>
                  <a:pt x="675065" y="367483"/>
                </a:cubicBezTo>
                <a:cubicBezTo>
                  <a:pt x="609885" y="367483"/>
                  <a:pt x="545029" y="367483"/>
                  <a:pt x="480281" y="367483"/>
                </a:cubicBezTo>
                <a:close/>
                <a:moveTo>
                  <a:pt x="701675" y="367159"/>
                </a:moveTo>
                <a:cubicBezTo>
                  <a:pt x="701675" y="414886"/>
                  <a:pt x="701675" y="462073"/>
                  <a:pt x="701675" y="509261"/>
                </a:cubicBezTo>
                <a:cubicBezTo>
                  <a:pt x="766854" y="509261"/>
                  <a:pt x="831495" y="509261"/>
                  <a:pt x="896351" y="509261"/>
                </a:cubicBezTo>
                <a:cubicBezTo>
                  <a:pt x="896351" y="461750"/>
                  <a:pt x="896351" y="414562"/>
                  <a:pt x="896351" y="367159"/>
                </a:cubicBezTo>
                <a:cubicBezTo>
                  <a:pt x="830956" y="367159"/>
                  <a:pt x="766316" y="367159"/>
                  <a:pt x="701675" y="367159"/>
                </a:cubicBezTo>
                <a:close/>
                <a:moveTo>
                  <a:pt x="960777" y="262764"/>
                </a:moveTo>
                <a:cubicBezTo>
                  <a:pt x="960777" y="356709"/>
                  <a:pt x="960777" y="448930"/>
                  <a:pt x="960777" y="541258"/>
                </a:cubicBezTo>
                <a:cubicBezTo>
                  <a:pt x="776443" y="541258"/>
                  <a:pt x="592540" y="541258"/>
                  <a:pt x="407883" y="541258"/>
                </a:cubicBezTo>
                <a:cubicBezTo>
                  <a:pt x="407883" y="449145"/>
                  <a:pt x="407883" y="357355"/>
                  <a:pt x="407883" y="265350"/>
                </a:cubicBezTo>
                <a:cubicBezTo>
                  <a:pt x="398295" y="268582"/>
                  <a:pt x="395062" y="274615"/>
                  <a:pt x="395062" y="284311"/>
                </a:cubicBezTo>
                <a:cubicBezTo>
                  <a:pt x="395386" y="373731"/>
                  <a:pt x="395278" y="463151"/>
                  <a:pt x="395278" y="552570"/>
                </a:cubicBezTo>
                <a:cubicBezTo>
                  <a:pt x="395278" y="554617"/>
                  <a:pt x="395278" y="556772"/>
                  <a:pt x="395278" y="558711"/>
                </a:cubicBezTo>
                <a:cubicBezTo>
                  <a:pt x="588985" y="558711"/>
                  <a:pt x="781830" y="558711"/>
                  <a:pt x="974674" y="558711"/>
                </a:cubicBezTo>
                <a:cubicBezTo>
                  <a:pt x="974782" y="557742"/>
                  <a:pt x="974998" y="557203"/>
                  <a:pt x="974998" y="556772"/>
                </a:cubicBezTo>
                <a:cubicBezTo>
                  <a:pt x="974998" y="463582"/>
                  <a:pt x="974998" y="370391"/>
                  <a:pt x="974998" y="277201"/>
                </a:cubicBezTo>
                <a:cubicBezTo>
                  <a:pt x="974998" y="275800"/>
                  <a:pt x="974459" y="273754"/>
                  <a:pt x="973489" y="272892"/>
                </a:cubicBezTo>
                <a:cubicBezTo>
                  <a:pt x="969934" y="269660"/>
                  <a:pt x="965948" y="266751"/>
                  <a:pt x="960777" y="262764"/>
                </a:cubicBezTo>
                <a:close/>
                <a:moveTo>
                  <a:pt x="701460" y="260071"/>
                </a:moveTo>
                <a:cubicBezTo>
                  <a:pt x="701460" y="291206"/>
                  <a:pt x="701460" y="321911"/>
                  <a:pt x="701460" y="352938"/>
                </a:cubicBezTo>
                <a:cubicBezTo>
                  <a:pt x="766747" y="352938"/>
                  <a:pt x="831388" y="352938"/>
                  <a:pt x="896028" y="352938"/>
                </a:cubicBezTo>
                <a:cubicBezTo>
                  <a:pt x="896028" y="321695"/>
                  <a:pt x="896028" y="290775"/>
                  <a:pt x="896028" y="260071"/>
                </a:cubicBezTo>
                <a:cubicBezTo>
                  <a:pt x="830956" y="260071"/>
                  <a:pt x="766208" y="260071"/>
                  <a:pt x="701460" y="260071"/>
                </a:cubicBezTo>
                <a:close/>
                <a:moveTo>
                  <a:pt x="480281" y="259856"/>
                </a:moveTo>
                <a:cubicBezTo>
                  <a:pt x="480281" y="291314"/>
                  <a:pt x="480281" y="322234"/>
                  <a:pt x="480281" y="353046"/>
                </a:cubicBezTo>
                <a:cubicBezTo>
                  <a:pt x="545460" y="353046"/>
                  <a:pt x="610208" y="353046"/>
                  <a:pt x="674957" y="353046"/>
                </a:cubicBezTo>
                <a:cubicBezTo>
                  <a:pt x="674957" y="321803"/>
                  <a:pt x="674957" y="290883"/>
                  <a:pt x="674957" y="259856"/>
                </a:cubicBezTo>
                <a:cubicBezTo>
                  <a:pt x="609885" y="259856"/>
                  <a:pt x="545352" y="259856"/>
                  <a:pt x="480281" y="259856"/>
                </a:cubicBezTo>
                <a:close/>
                <a:moveTo>
                  <a:pt x="685515" y="16052"/>
                </a:moveTo>
                <a:cubicBezTo>
                  <a:pt x="693918" y="22408"/>
                  <a:pt x="702429" y="28872"/>
                  <a:pt x="710940" y="35336"/>
                </a:cubicBezTo>
                <a:cubicBezTo>
                  <a:pt x="801976" y="104394"/>
                  <a:pt x="892904" y="173560"/>
                  <a:pt x="984155" y="242403"/>
                </a:cubicBezTo>
                <a:cubicBezTo>
                  <a:pt x="992127" y="248436"/>
                  <a:pt x="995036" y="255008"/>
                  <a:pt x="992666" y="265027"/>
                </a:cubicBezTo>
                <a:cubicBezTo>
                  <a:pt x="984262" y="258670"/>
                  <a:pt x="975967" y="252422"/>
                  <a:pt x="967779" y="246173"/>
                </a:cubicBezTo>
                <a:cubicBezTo>
                  <a:pt x="875882" y="176146"/>
                  <a:pt x="783876" y="106226"/>
                  <a:pt x="692087" y="36091"/>
                </a:cubicBezTo>
                <a:cubicBezTo>
                  <a:pt x="688531" y="33397"/>
                  <a:pt x="686269" y="33182"/>
                  <a:pt x="682498" y="35983"/>
                </a:cubicBezTo>
                <a:cubicBezTo>
                  <a:pt x="583921" y="111182"/>
                  <a:pt x="485344" y="186273"/>
                  <a:pt x="386659" y="261364"/>
                </a:cubicBezTo>
                <a:cubicBezTo>
                  <a:pt x="385259" y="262441"/>
                  <a:pt x="383858" y="263518"/>
                  <a:pt x="381919" y="264919"/>
                </a:cubicBezTo>
                <a:cubicBezTo>
                  <a:pt x="380087" y="255654"/>
                  <a:pt x="381596" y="249190"/>
                  <a:pt x="389568" y="243157"/>
                </a:cubicBezTo>
                <a:cubicBezTo>
                  <a:pt x="487499" y="168281"/>
                  <a:pt x="585106" y="93082"/>
                  <a:pt x="682821" y="17991"/>
                </a:cubicBezTo>
                <a:cubicBezTo>
                  <a:pt x="683575" y="17453"/>
                  <a:pt x="684222" y="16914"/>
                  <a:pt x="685515" y="16052"/>
                </a:cubicBezTo>
                <a:close/>
                <a:moveTo>
                  <a:pt x="685515" y="2262"/>
                </a:moveTo>
                <a:cubicBezTo>
                  <a:pt x="684007" y="3340"/>
                  <a:pt x="682822" y="4094"/>
                  <a:pt x="681744" y="4956"/>
                </a:cubicBezTo>
                <a:cubicBezTo>
                  <a:pt x="629816" y="44494"/>
                  <a:pt x="577888" y="84141"/>
                  <a:pt x="525960" y="123787"/>
                </a:cubicBezTo>
                <a:cubicBezTo>
                  <a:pt x="475971" y="161817"/>
                  <a:pt x="426090" y="199955"/>
                  <a:pt x="376101" y="237986"/>
                </a:cubicBezTo>
                <a:cubicBezTo>
                  <a:pt x="372331" y="240894"/>
                  <a:pt x="369637" y="243911"/>
                  <a:pt x="369853" y="249082"/>
                </a:cubicBezTo>
                <a:cubicBezTo>
                  <a:pt x="370068" y="260071"/>
                  <a:pt x="369960" y="270952"/>
                  <a:pt x="370068" y="281941"/>
                </a:cubicBezTo>
                <a:cubicBezTo>
                  <a:pt x="370068" y="283773"/>
                  <a:pt x="370499" y="285604"/>
                  <a:pt x="370822" y="288405"/>
                </a:cubicBezTo>
                <a:cubicBezTo>
                  <a:pt x="478557" y="212022"/>
                  <a:pt x="581551" y="131113"/>
                  <a:pt x="687454" y="53652"/>
                </a:cubicBezTo>
                <a:cubicBezTo>
                  <a:pt x="792280" y="132837"/>
                  <a:pt x="896351" y="212884"/>
                  <a:pt x="1003332" y="291314"/>
                </a:cubicBezTo>
                <a:cubicBezTo>
                  <a:pt x="1003332" y="276878"/>
                  <a:pt x="1002901" y="264165"/>
                  <a:pt x="1003440" y="251452"/>
                </a:cubicBezTo>
                <a:cubicBezTo>
                  <a:pt x="1003763" y="243803"/>
                  <a:pt x="1001285" y="238847"/>
                  <a:pt x="995144" y="234215"/>
                </a:cubicBezTo>
                <a:cubicBezTo>
                  <a:pt x="908094" y="169143"/>
                  <a:pt x="821153" y="103856"/>
                  <a:pt x="734103" y="38677"/>
                </a:cubicBezTo>
                <a:cubicBezTo>
                  <a:pt x="717943" y="26503"/>
                  <a:pt x="701783" y="14436"/>
                  <a:pt x="685515" y="2262"/>
                </a:cubicBezTo>
                <a:close/>
                <a:moveTo>
                  <a:pt x="685192" y="0"/>
                </a:moveTo>
                <a:cubicBezTo>
                  <a:pt x="685515" y="0"/>
                  <a:pt x="685946" y="0"/>
                  <a:pt x="686269" y="0"/>
                </a:cubicBezTo>
                <a:cubicBezTo>
                  <a:pt x="687454" y="1077"/>
                  <a:pt x="688531" y="2262"/>
                  <a:pt x="689824" y="3232"/>
                </a:cubicBezTo>
                <a:cubicBezTo>
                  <a:pt x="783338" y="73475"/>
                  <a:pt x="876959" y="143718"/>
                  <a:pt x="970473" y="213961"/>
                </a:cubicBezTo>
                <a:cubicBezTo>
                  <a:pt x="975644" y="217839"/>
                  <a:pt x="981031" y="219563"/>
                  <a:pt x="987387" y="219563"/>
                </a:cubicBezTo>
                <a:cubicBezTo>
                  <a:pt x="1053967" y="219348"/>
                  <a:pt x="1120547" y="219455"/>
                  <a:pt x="1187234" y="219132"/>
                </a:cubicBezTo>
                <a:cubicBezTo>
                  <a:pt x="1194668" y="219132"/>
                  <a:pt x="1198439" y="221718"/>
                  <a:pt x="1201348" y="228505"/>
                </a:cubicBezTo>
                <a:cubicBezTo>
                  <a:pt x="1258770" y="362958"/>
                  <a:pt x="1316408" y="497195"/>
                  <a:pt x="1374046" y="631540"/>
                </a:cubicBezTo>
                <a:cubicBezTo>
                  <a:pt x="1375554" y="635095"/>
                  <a:pt x="1377386" y="638542"/>
                  <a:pt x="1379002" y="642098"/>
                </a:cubicBezTo>
                <a:cubicBezTo>
                  <a:pt x="1379002" y="642421"/>
                  <a:pt x="1379002" y="642852"/>
                  <a:pt x="1379002" y="643175"/>
                </a:cubicBezTo>
                <a:cubicBezTo>
                  <a:pt x="1376847" y="643391"/>
                  <a:pt x="1374800" y="643714"/>
                  <a:pt x="1372646" y="643714"/>
                </a:cubicBezTo>
                <a:cubicBezTo>
                  <a:pt x="917252" y="643714"/>
                  <a:pt x="461858" y="643714"/>
                  <a:pt x="6356" y="643714"/>
                </a:cubicBezTo>
                <a:cubicBezTo>
                  <a:pt x="4202" y="643714"/>
                  <a:pt x="2155" y="643391"/>
                  <a:pt x="0" y="643175"/>
                </a:cubicBezTo>
                <a:cubicBezTo>
                  <a:pt x="0" y="642852"/>
                  <a:pt x="0" y="642421"/>
                  <a:pt x="0" y="642098"/>
                </a:cubicBezTo>
                <a:cubicBezTo>
                  <a:pt x="646" y="641020"/>
                  <a:pt x="1401" y="640051"/>
                  <a:pt x="1831" y="638974"/>
                </a:cubicBezTo>
                <a:cubicBezTo>
                  <a:pt x="60655" y="501827"/>
                  <a:pt x="119370" y="364789"/>
                  <a:pt x="177977" y="227643"/>
                </a:cubicBezTo>
                <a:cubicBezTo>
                  <a:pt x="180671" y="221394"/>
                  <a:pt x="184118" y="219132"/>
                  <a:pt x="190906" y="219240"/>
                </a:cubicBezTo>
                <a:cubicBezTo>
                  <a:pt x="256193" y="219563"/>
                  <a:pt x="321588" y="219563"/>
                  <a:pt x="386875" y="219778"/>
                </a:cubicBezTo>
                <a:cubicBezTo>
                  <a:pt x="394093" y="219778"/>
                  <a:pt x="400018" y="217732"/>
                  <a:pt x="405728" y="213422"/>
                </a:cubicBezTo>
                <a:cubicBezTo>
                  <a:pt x="454532" y="176038"/>
                  <a:pt x="503551" y="138762"/>
                  <a:pt x="552463" y="101378"/>
                </a:cubicBezTo>
                <a:cubicBezTo>
                  <a:pt x="596742" y="67550"/>
                  <a:pt x="641020" y="33721"/>
                  <a:pt x="685192" y="0"/>
                </a:cubicBezTo>
                <a:close/>
              </a:path>
            </a:pathLst>
          </a:custGeom>
          <a:solidFill>
            <a:srgbClr val="75707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6" name="Google Shape;86;p1"/>
          <p:cNvSpPr txBox="1">
            <a:spLocks noGrp="1"/>
          </p:cNvSpPr>
          <p:nvPr>
            <p:ph type="ctrTitle"/>
          </p:nvPr>
        </p:nvSpPr>
        <p:spPr>
          <a:xfrm>
            <a:off x="416479" y="1599601"/>
            <a:ext cx="11351100" cy="1431300"/>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chemeClr val="dk1"/>
              </a:buClr>
              <a:buSzPts val="5400"/>
              <a:buFont typeface="Raleway"/>
              <a:buNone/>
            </a:pPr>
            <a:r>
              <a:rPr lang="en-US" sz="4300" b="1" dirty="0">
                <a:solidFill>
                  <a:schemeClr val="bg1"/>
                </a:solidFill>
                <a:latin typeface="Raleway"/>
                <a:ea typeface="Raleway"/>
                <a:cs typeface="Raleway"/>
                <a:sym typeface="Raleway"/>
              </a:rPr>
              <a:t>ZILLOW REAL ESTATE INVESTMENT FORECASTING </a:t>
            </a:r>
            <a:endParaRPr sz="4300" b="1" dirty="0">
              <a:solidFill>
                <a:schemeClr val="bg1"/>
              </a:solidFill>
              <a:latin typeface="Raleway"/>
              <a:ea typeface="Raleway"/>
              <a:cs typeface="Raleway"/>
              <a:sym typeface="Raleway"/>
            </a:endParaRPr>
          </a:p>
        </p:txBody>
      </p:sp>
      <p:sp>
        <p:nvSpPr>
          <p:cNvPr id="87" name="Google Shape;87;p1"/>
          <p:cNvSpPr txBox="1">
            <a:spLocks noGrp="1"/>
          </p:cNvSpPr>
          <p:nvPr>
            <p:ph type="subTitle" idx="1"/>
          </p:nvPr>
        </p:nvSpPr>
        <p:spPr>
          <a:xfrm>
            <a:off x="416479" y="3516193"/>
            <a:ext cx="11351100" cy="2043600"/>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0"/>
              </a:spcBef>
              <a:spcAft>
                <a:spcPts val="0"/>
              </a:spcAft>
              <a:buClr>
                <a:schemeClr val="dk1"/>
              </a:buClr>
              <a:buSzPts val="2400"/>
              <a:buNone/>
            </a:pPr>
            <a:r>
              <a:rPr lang="en-US" sz="2600" b="1" dirty="0">
                <a:solidFill>
                  <a:schemeClr val="bg1"/>
                </a:solidFill>
                <a:latin typeface="Raleway"/>
                <a:ea typeface="Raleway"/>
                <a:cs typeface="Raleway"/>
                <a:sym typeface="Raleway"/>
              </a:rPr>
              <a:t>DSC-PT-03</a:t>
            </a:r>
            <a:endParaRPr sz="2600" b="1" dirty="0">
              <a:solidFill>
                <a:schemeClr val="bg1"/>
              </a:solidFill>
              <a:latin typeface="Raleway"/>
              <a:ea typeface="Raleway"/>
              <a:cs typeface="Raleway"/>
              <a:sym typeface="Raleway"/>
            </a:endParaRPr>
          </a:p>
          <a:p>
            <a:pPr marL="0" lvl="0" indent="0" algn="ctr" rtl="0">
              <a:lnSpc>
                <a:spcPct val="90000"/>
              </a:lnSpc>
              <a:spcBef>
                <a:spcPts val="1000"/>
              </a:spcBef>
              <a:spcAft>
                <a:spcPts val="0"/>
              </a:spcAft>
              <a:buClr>
                <a:schemeClr val="dk1"/>
              </a:buClr>
              <a:buSzPts val="2400"/>
              <a:buNone/>
            </a:pPr>
            <a:r>
              <a:rPr lang="en-US" sz="2600" b="1" dirty="0">
                <a:solidFill>
                  <a:schemeClr val="bg1"/>
                </a:solidFill>
                <a:latin typeface="Raleway"/>
                <a:ea typeface="Raleway"/>
                <a:cs typeface="Raleway"/>
                <a:sym typeface="Raleway"/>
              </a:rPr>
              <a:t>Phase 4, Group 3</a:t>
            </a:r>
            <a:endParaRPr sz="2600" b="1" dirty="0">
              <a:solidFill>
                <a:schemeClr val="bg1"/>
              </a:solidFill>
              <a:latin typeface="Raleway"/>
              <a:ea typeface="Raleway"/>
              <a:cs typeface="Raleway"/>
              <a:sym typeface="Raleway"/>
            </a:endParaRPr>
          </a:p>
          <a:p>
            <a:pPr marL="0" lvl="0" indent="0" algn="ctr" rtl="0">
              <a:lnSpc>
                <a:spcPct val="90000"/>
              </a:lnSpc>
              <a:spcBef>
                <a:spcPts val="1000"/>
              </a:spcBef>
              <a:spcAft>
                <a:spcPts val="0"/>
              </a:spcAft>
              <a:buClr>
                <a:schemeClr val="dk1"/>
              </a:buClr>
              <a:buSzPts val="2400"/>
              <a:buNone/>
            </a:pPr>
            <a:r>
              <a:rPr lang="en-US" sz="2600" b="1" dirty="0">
                <a:solidFill>
                  <a:schemeClr val="bg1"/>
                </a:solidFill>
                <a:latin typeface="Raleway"/>
                <a:ea typeface="Raleway"/>
                <a:cs typeface="Raleway"/>
                <a:sym typeface="Raleway"/>
              </a:rPr>
              <a:t>Jonathan Okwaro, Brenda Kinya, Catherine Gakii, Nazra </a:t>
            </a:r>
            <a:r>
              <a:rPr lang="en-US" sz="2600" b="1" dirty="0" err="1">
                <a:solidFill>
                  <a:schemeClr val="bg1"/>
                </a:solidFill>
                <a:latin typeface="Raleway"/>
                <a:ea typeface="Raleway"/>
                <a:cs typeface="Raleway"/>
                <a:sym typeface="Raleway"/>
              </a:rPr>
              <a:t>Nyangwara</a:t>
            </a:r>
            <a:r>
              <a:rPr lang="en-US" sz="2600" b="1" dirty="0">
                <a:solidFill>
                  <a:schemeClr val="bg1"/>
                </a:solidFill>
                <a:latin typeface="Raleway"/>
                <a:ea typeface="Raleway"/>
                <a:cs typeface="Raleway"/>
                <a:sym typeface="Raleway"/>
              </a:rPr>
              <a:t>, Bryson Shitsukane, Robin Mutai &amp; Tobias Ng’ong’a</a:t>
            </a:r>
            <a:endParaRPr sz="2600" b="1" dirty="0">
              <a:solidFill>
                <a:schemeClr val="bg1"/>
              </a:solidFill>
              <a:latin typeface="Raleway"/>
              <a:ea typeface="Raleway"/>
              <a:cs typeface="Raleway"/>
              <a:sym typeface="Raleway"/>
            </a:endParaRPr>
          </a:p>
          <a:p>
            <a:pPr marL="0" lvl="0" indent="0" algn="ctr" rtl="0">
              <a:lnSpc>
                <a:spcPct val="90000"/>
              </a:lnSpc>
              <a:spcBef>
                <a:spcPts val="1000"/>
              </a:spcBef>
              <a:spcAft>
                <a:spcPts val="0"/>
              </a:spcAft>
              <a:buClr>
                <a:schemeClr val="dk1"/>
              </a:buClr>
              <a:buSzPts val="2400"/>
              <a:buNone/>
            </a:pP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10"/>
          <p:cNvSpPr txBox="1">
            <a:spLocks noGrp="1"/>
          </p:cNvSpPr>
          <p:nvPr>
            <p:ph type="title"/>
          </p:nvPr>
        </p:nvSpPr>
        <p:spPr>
          <a:xfrm>
            <a:off x="628275" y="198152"/>
            <a:ext cx="10946700" cy="616495"/>
          </a:xfrm>
          <a:prstGeom prst="rect">
            <a:avLst/>
          </a:prstGeom>
          <a:solidFill>
            <a:schemeClr val="accent2">
              <a:lumMod val="60000"/>
              <a:lumOff val="40000"/>
            </a:schemeClr>
          </a:solid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libri"/>
              <a:buNone/>
            </a:pPr>
            <a:r>
              <a:rPr lang="en-US" sz="3600" b="1" dirty="0">
                <a:latin typeface="Roboto" panose="02000000000000000000" pitchFamily="2" charset="0"/>
                <a:ea typeface="Roboto" panose="02000000000000000000" pitchFamily="2" charset="0"/>
                <a:cs typeface="Roboto" panose="02000000000000000000" pitchFamily="2" charset="0"/>
              </a:rPr>
              <a:t>RECOMMENDATION </a:t>
            </a:r>
            <a:endParaRPr sz="3600" b="1" dirty="0">
              <a:latin typeface="Roboto" panose="02000000000000000000" pitchFamily="2" charset="0"/>
              <a:ea typeface="Roboto" panose="02000000000000000000" pitchFamily="2" charset="0"/>
              <a:cs typeface="Roboto" panose="02000000000000000000" pitchFamily="2" charset="0"/>
            </a:endParaRPr>
          </a:p>
        </p:txBody>
      </p:sp>
      <p:sp>
        <p:nvSpPr>
          <p:cNvPr id="177" name="Google Shape;177;p10"/>
          <p:cNvSpPr txBox="1">
            <a:spLocks noGrp="1"/>
          </p:cNvSpPr>
          <p:nvPr>
            <p:ph type="body" idx="1"/>
          </p:nvPr>
        </p:nvSpPr>
        <p:spPr>
          <a:xfrm>
            <a:off x="628275" y="977625"/>
            <a:ext cx="10946700" cy="4991100"/>
          </a:xfrm>
          <a:prstGeom prst="rect">
            <a:avLst/>
          </a:prstGeom>
          <a:noFill/>
          <a:ln>
            <a:noFill/>
          </a:ln>
        </p:spPr>
        <p:txBody>
          <a:bodyPr spcFirstLastPara="1" wrap="square" lIns="91425" tIns="45700" rIns="91425" bIns="45700" anchor="t" anchorCtr="0">
            <a:normAutofit/>
          </a:bodyPr>
          <a:lstStyle/>
          <a:p>
            <a:pPr marL="457200" lvl="0" indent="-384175" algn="just" rtl="0">
              <a:lnSpc>
                <a:spcPct val="115000"/>
              </a:lnSpc>
              <a:spcBef>
                <a:spcPts val="0"/>
              </a:spcBef>
              <a:spcAft>
                <a:spcPts val="0"/>
              </a:spcAft>
              <a:buSzPts val="2450"/>
              <a:buFont typeface="Roboto"/>
              <a:buChar char="❏"/>
            </a:pPr>
            <a:r>
              <a:rPr lang="en-US" dirty="0">
                <a:highlight>
                  <a:srgbClr val="FFFFFF"/>
                </a:highlight>
                <a:latin typeface="Roboto"/>
                <a:ea typeface="Roboto"/>
                <a:cs typeface="Roboto"/>
                <a:sym typeface="Roboto"/>
              </a:rPr>
              <a:t>Zip Codes 48822, 49309, 29645, and 48835 stand out as the top investment choices based on their projected ROIs and anticipated property value growth over the next 2 years. </a:t>
            </a:r>
            <a:endParaRPr dirty="0">
              <a:highlight>
                <a:srgbClr val="FFFFFF"/>
              </a:highlight>
              <a:latin typeface="Roboto"/>
              <a:ea typeface="Roboto"/>
              <a:cs typeface="Roboto"/>
              <a:sym typeface="Roboto"/>
            </a:endParaRPr>
          </a:p>
          <a:p>
            <a:pPr marL="457200" lvl="0" indent="-384175" algn="just" rtl="0">
              <a:lnSpc>
                <a:spcPct val="115000"/>
              </a:lnSpc>
              <a:spcBef>
                <a:spcPts val="0"/>
              </a:spcBef>
              <a:spcAft>
                <a:spcPts val="0"/>
              </a:spcAft>
              <a:buSzPts val="2450"/>
              <a:buFont typeface="Roboto"/>
              <a:buChar char="❏"/>
            </a:pPr>
            <a:r>
              <a:rPr lang="en-US" dirty="0">
                <a:highlight>
                  <a:srgbClr val="FFFFFF"/>
                </a:highlight>
                <a:latin typeface="Roboto"/>
                <a:ea typeface="Roboto"/>
                <a:cs typeface="Roboto"/>
                <a:sym typeface="Roboto"/>
              </a:rPr>
              <a:t>They offer a compelling blend of attractive sale prices and favorable returns on investment, all while accounting for Boma Yangu's risk threshold.</a:t>
            </a:r>
            <a:endParaRPr dirty="0">
              <a:highlight>
                <a:srgbClr val="FFFFFF"/>
              </a:highlight>
              <a:latin typeface="Roboto"/>
              <a:ea typeface="Roboto"/>
              <a:cs typeface="Roboto"/>
              <a:sym typeface="Roboto"/>
            </a:endParaRPr>
          </a:p>
          <a:p>
            <a:pPr marL="457200" lvl="0" indent="-384175" algn="just" rtl="0">
              <a:lnSpc>
                <a:spcPct val="115000"/>
              </a:lnSpc>
              <a:spcBef>
                <a:spcPts val="0"/>
              </a:spcBef>
              <a:spcAft>
                <a:spcPts val="0"/>
              </a:spcAft>
              <a:buSzPts val="2450"/>
              <a:buFont typeface="Roboto"/>
              <a:buChar char="❏"/>
            </a:pPr>
            <a:r>
              <a:rPr lang="en-US" dirty="0">
                <a:highlight>
                  <a:srgbClr val="FFFFFF"/>
                </a:highlight>
                <a:latin typeface="Roboto"/>
                <a:ea typeface="Roboto"/>
                <a:cs typeface="Roboto"/>
                <a:sym typeface="Roboto"/>
              </a:rPr>
              <a:t>For zip code 49265, we strongly urge Boma Yangu to approach it with caution, as it signals the possibility of incurring a loss.</a:t>
            </a:r>
            <a:endParaRPr dirty="0">
              <a:highlight>
                <a:srgbClr val="FFFFFF"/>
              </a:highlight>
              <a:latin typeface="Roboto"/>
              <a:ea typeface="Roboto"/>
              <a:cs typeface="Roboto"/>
              <a:sym typeface="Roboto"/>
            </a:endParaRPr>
          </a:p>
          <a:p>
            <a:pPr marL="228600" lvl="0" indent="-50800" algn="l" rtl="0">
              <a:lnSpc>
                <a:spcPct val="90000"/>
              </a:lnSpc>
              <a:spcBef>
                <a:spcPts val="700"/>
              </a:spcBef>
              <a:spcAft>
                <a:spcPts val="0"/>
              </a:spcAft>
              <a:buClr>
                <a:schemeClr val="dk1"/>
              </a:buClr>
              <a:buSzPts val="2800"/>
              <a:buNone/>
            </a:pPr>
            <a:endParaRPr dirty="0"/>
          </a:p>
        </p:txBody>
      </p:sp>
      <p:sp>
        <p:nvSpPr>
          <p:cNvPr id="178" name="Google Shape;178;p10"/>
          <p:cNvSpPr/>
          <p:nvPr/>
        </p:nvSpPr>
        <p:spPr>
          <a:xfrm>
            <a:off x="-7943" y="6061802"/>
            <a:ext cx="905815" cy="796197"/>
          </a:xfrm>
          <a:custGeom>
            <a:avLst/>
            <a:gdLst/>
            <a:ahLst/>
            <a:cxnLst/>
            <a:rect l="l" t="t" r="r" b="b"/>
            <a:pathLst>
              <a:path w="1379002" h="1212121" extrusionOk="0">
                <a:moveTo>
                  <a:pt x="890534" y="849271"/>
                </a:moveTo>
                <a:cubicBezTo>
                  <a:pt x="890534" y="880514"/>
                  <a:pt x="890534" y="911326"/>
                  <a:pt x="890534" y="942246"/>
                </a:cubicBezTo>
                <a:cubicBezTo>
                  <a:pt x="938152" y="942246"/>
                  <a:pt x="985340" y="942246"/>
                  <a:pt x="1032851" y="942246"/>
                </a:cubicBezTo>
                <a:cubicBezTo>
                  <a:pt x="1032851" y="911219"/>
                  <a:pt x="1032851" y="880514"/>
                  <a:pt x="1032851" y="849271"/>
                </a:cubicBezTo>
                <a:cubicBezTo>
                  <a:pt x="985232" y="849271"/>
                  <a:pt x="937937" y="849271"/>
                  <a:pt x="890534" y="849271"/>
                </a:cubicBezTo>
                <a:close/>
                <a:moveTo>
                  <a:pt x="171945" y="849271"/>
                </a:moveTo>
                <a:cubicBezTo>
                  <a:pt x="171945" y="880299"/>
                  <a:pt x="171945" y="911003"/>
                  <a:pt x="171945" y="942462"/>
                </a:cubicBezTo>
                <a:cubicBezTo>
                  <a:pt x="219563" y="942462"/>
                  <a:pt x="266859" y="942462"/>
                  <a:pt x="314370" y="942462"/>
                </a:cubicBezTo>
                <a:cubicBezTo>
                  <a:pt x="314370" y="911326"/>
                  <a:pt x="314370" y="880407"/>
                  <a:pt x="314370" y="849271"/>
                </a:cubicBezTo>
                <a:cubicBezTo>
                  <a:pt x="266859" y="849271"/>
                  <a:pt x="219563" y="849271"/>
                  <a:pt x="171945" y="849271"/>
                </a:cubicBezTo>
                <a:close/>
                <a:moveTo>
                  <a:pt x="333439" y="849164"/>
                </a:moveTo>
                <a:cubicBezTo>
                  <a:pt x="333439" y="880299"/>
                  <a:pt x="333439" y="911219"/>
                  <a:pt x="333439" y="942462"/>
                </a:cubicBezTo>
                <a:cubicBezTo>
                  <a:pt x="385798" y="942462"/>
                  <a:pt x="437726" y="942462"/>
                  <a:pt x="490085" y="942462"/>
                </a:cubicBezTo>
                <a:cubicBezTo>
                  <a:pt x="490085" y="911111"/>
                  <a:pt x="490085" y="880191"/>
                  <a:pt x="490085" y="849164"/>
                </a:cubicBezTo>
                <a:cubicBezTo>
                  <a:pt x="437726" y="849164"/>
                  <a:pt x="385798" y="849164"/>
                  <a:pt x="333439" y="849164"/>
                </a:cubicBezTo>
                <a:close/>
                <a:moveTo>
                  <a:pt x="1051812" y="849056"/>
                </a:moveTo>
                <a:cubicBezTo>
                  <a:pt x="1051812" y="880514"/>
                  <a:pt x="1051812" y="911434"/>
                  <a:pt x="1051812" y="942246"/>
                </a:cubicBezTo>
                <a:cubicBezTo>
                  <a:pt x="1104279" y="942246"/>
                  <a:pt x="1156423" y="942246"/>
                  <a:pt x="1208351" y="942246"/>
                </a:cubicBezTo>
                <a:cubicBezTo>
                  <a:pt x="1208351" y="910896"/>
                  <a:pt x="1208351" y="879976"/>
                  <a:pt x="1208351" y="849056"/>
                </a:cubicBezTo>
                <a:cubicBezTo>
                  <a:pt x="1155992" y="849056"/>
                  <a:pt x="1104171" y="849056"/>
                  <a:pt x="1051812" y="849056"/>
                </a:cubicBezTo>
                <a:close/>
                <a:moveTo>
                  <a:pt x="1051705" y="737227"/>
                </a:moveTo>
                <a:cubicBezTo>
                  <a:pt x="1051705" y="768363"/>
                  <a:pt x="1051705" y="799175"/>
                  <a:pt x="1051705" y="830202"/>
                </a:cubicBezTo>
                <a:cubicBezTo>
                  <a:pt x="1103956" y="830202"/>
                  <a:pt x="1155884" y="830202"/>
                  <a:pt x="1208458" y="830202"/>
                </a:cubicBezTo>
                <a:cubicBezTo>
                  <a:pt x="1208458" y="798959"/>
                  <a:pt x="1208458" y="768040"/>
                  <a:pt x="1208458" y="737227"/>
                </a:cubicBezTo>
                <a:cubicBezTo>
                  <a:pt x="1155992" y="737227"/>
                  <a:pt x="1103848" y="737227"/>
                  <a:pt x="1051705" y="737227"/>
                </a:cubicBezTo>
                <a:close/>
                <a:moveTo>
                  <a:pt x="333331" y="737227"/>
                </a:moveTo>
                <a:cubicBezTo>
                  <a:pt x="333331" y="768363"/>
                  <a:pt x="333331" y="799175"/>
                  <a:pt x="333331" y="830095"/>
                </a:cubicBezTo>
                <a:cubicBezTo>
                  <a:pt x="385798" y="830095"/>
                  <a:pt x="437941" y="830095"/>
                  <a:pt x="490192" y="830095"/>
                </a:cubicBezTo>
                <a:cubicBezTo>
                  <a:pt x="490192" y="798959"/>
                  <a:pt x="490192" y="768147"/>
                  <a:pt x="490192" y="737227"/>
                </a:cubicBezTo>
                <a:cubicBezTo>
                  <a:pt x="437726" y="737227"/>
                  <a:pt x="385474" y="737227"/>
                  <a:pt x="333331" y="737227"/>
                </a:cubicBezTo>
                <a:close/>
                <a:moveTo>
                  <a:pt x="890534" y="737120"/>
                </a:moveTo>
                <a:cubicBezTo>
                  <a:pt x="890534" y="768255"/>
                  <a:pt x="890534" y="799067"/>
                  <a:pt x="890534" y="830202"/>
                </a:cubicBezTo>
                <a:cubicBezTo>
                  <a:pt x="938152" y="830202"/>
                  <a:pt x="985340" y="830202"/>
                  <a:pt x="1032528" y="830202"/>
                </a:cubicBezTo>
                <a:cubicBezTo>
                  <a:pt x="1032528" y="798959"/>
                  <a:pt x="1032528" y="768040"/>
                  <a:pt x="1032528" y="737120"/>
                </a:cubicBezTo>
                <a:cubicBezTo>
                  <a:pt x="985017" y="737120"/>
                  <a:pt x="937937" y="737120"/>
                  <a:pt x="890534" y="737120"/>
                </a:cubicBezTo>
                <a:close/>
                <a:moveTo>
                  <a:pt x="172160" y="737120"/>
                </a:moveTo>
                <a:cubicBezTo>
                  <a:pt x="172160" y="768363"/>
                  <a:pt x="172160" y="799175"/>
                  <a:pt x="172160" y="830095"/>
                </a:cubicBezTo>
                <a:cubicBezTo>
                  <a:pt x="219779" y="830095"/>
                  <a:pt x="266966" y="830095"/>
                  <a:pt x="314370" y="830095"/>
                </a:cubicBezTo>
                <a:cubicBezTo>
                  <a:pt x="314370" y="798959"/>
                  <a:pt x="314370" y="768147"/>
                  <a:pt x="314370" y="737120"/>
                </a:cubicBezTo>
                <a:cubicBezTo>
                  <a:pt x="266859" y="737120"/>
                  <a:pt x="219779" y="737120"/>
                  <a:pt x="172160" y="737120"/>
                </a:cubicBezTo>
                <a:close/>
                <a:moveTo>
                  <a:pt x="693380" y="671617"/>
                </a:moveTo>
                <a:cubicBezTo>
                  <a:pt x="891827" y="671617"/>
                  <a:pt x="1090166" y="671617"/>
                  <a:pt x="1288613" y="671617"/>
                </a:cubicBezTo>
                <a:cubicBezTo>
                  <a:pt x="1299602" y="671617"/>
                  <a:pt x="1299602" y="671617"/>
                  <a:pt x="1299602" y="682606"/>
                </a:cubicBezTo>
                <a:cubicBezTo>
                  <a:pt x="1299386" y="859075"/>
                  <a:pt x="1299278" y="1035544"/>
                  <a:pt x="1299278" y="1212014"/>
                </a:cubicBezTo>
                <a:cubicBezTo>
                  <a:pt x="1137677" y="1212014"/>
                  <a:pt x="976075" y="1212014"/>
                  <a:pt x="814473" y="1212014"/>
                </a:cubicBezTo>
                <a:cubicBezTo>
                  <a:pt x="814581" y="1210721"/>
                  <a:pt x="814689" y="1209536"/>
                  <a:pt x="814689" y="1208243"/>
                </a:cubicBezTo>
                <a:cubicBezTo>
                  <a:pt x="814689" y="1083163"/>
                  <a:pt x="814689" y="958083"/>
                  <a:pt x="814689" y="833003"/>
                </a:cubicBezTo>
                <a:cubicBezTo>
                  <a:pt x="814689" y="831387"/>
                  <a:pt x="814473" y="829879"/>
                  <a:pt x="814473" y="827940"/>
                </a:cubicBezTo>
                <a:cubicBezTo>
                  <a:pt x="736904" y="827940"/>
                  <a:pt x="659659" y="827940"/>
                  <a:pt x="581874" y="827940"/>
                </a:cubicBezTo>
                <a:cubicBezTo>
                  <a:pt x="581874" y="830202"/>
                  <a:pt x="581874" y="832142"/>
                  <a:pt x="581874" y="834081"/>
                </a:cubicBezTo>
                <a:cubicBezTo>
                  <a:pt x="581874" y="861014"/>
                  <a:pt x="581874" y="887948"/>
                  <a:pt x="581874" y="914882"/>
                </a:cubicBezTo>
                <a:cubicBezTo>
                  <a:pt x="581874" y="1013998"/>
                  <a:pt x="581874" y="1113005"/>
                  <a:pt x="581767" y="1212121"/>
                </a:cubicBezTo>
                <a:cubicBezTo>
                  <a:pt x="412947" y="1212121"/>
                  <a:pt x="244234" y="1212121"/>
                  <a:pt x="75414" y="1212121"/>
                </a:cubicBezTo>
                <a:cubicBezTo>
                  <a:pt x="75307" y="1210290"/>
                  <a:pt x="75199" y="1208566"/>
                  <a:pt x="75199" y="1206735"/>
                </a:cubicBezTo>
                <a:cubicBezTo>
                  <a:pt x="75199" y="1030373"/>
                  <a:pt x="75199" y="854119"/>
                  <a:pt x="75199" y="677758"/>
                </a:cubicBezTo>
                <a:cubicBezTo>
                  <a:pt x="75199" y="675927"/>
                  <a:pt x="75414" y="673987"/>
                  <a:pt x="75522" y="671725"/>
                </a:cubicBezTo>
                <a:cubicBezTo>
                  <a:pt x="78539" y="671725"/>
                  <a:pt x="81017" y="671725"/>
                  <a:pt x="83602" y="671725"/>
                </a:cubicBezTo>
                <a:cubicBezTo>
                  <a:pt x="286897" y="671725"/>
                  <a:pt x="490085" y="671617"/>
                  <a:pt x="693380" y="671617"/>
                </a:cubicBezTo>
                <a:close/>
                <a:moveTo>
                  <a:pt x="480281" y="367483"/>
                </a:moveTo>
                <a:cubicBezTo>
                  <a:pt x="480281" y="415101"/>
                  <a:pt x="480281" y="462181"/>
                  <a:pt x="480281" y="509476"/>
                </a:cubicBezTo>
                <a:cubicBezTo>
                  <a:pt x="545245" y="509476"/>
                  <a:pt x="609885" y="509476"/>
                  <a:pt x="675065" y="509476"/>
                </a:cubicBezTo>
                <a:cubicBezTo>
                  <a:pt x="675065" y="461858"/>
                  <a:pt x="675065" y="414670"/>
                  <a:pt x="675065" y="367483"/>
                </a:cubicBezTo>
                <a:cubicBezTo>
                  <a:pt x="609885" y="367483"/>
                  <a:pt x="545029" y="367483"/>
                  <a:pt x="480281" y="367483"/>
                </a:cubicBezTo>
                <a:close/>
                <a:moveTo>
                  <a:pt x="701675" y="367159"/>
                </a:moveTo>
                <a:cubicBezTo>
                  <a:pt x="701675" y="414886"/>
                  <a:pt x="701675" y="462073"/>
                  <a:pt x="701675" y="509261"/>
                </a:cubicBezTo>
                <a:cubicBezTo>
                  <a:pt x="766854" y="509261"/>
                  <a:pt x="831495" y="509261"/>
                  <a:pt x="896351" y="509261"/>
                </a:cubicBezTo>
                <a:cubicBezTo>
                  <a:pt x="896351" y="461750"/>
                  <a:pt x="896351" y="414562"/>
                  <a:pt x="896351" y="367159"/>
                </a:cubicBezTo>
                <a:cubicBezTo>
                  <a:pt x="830956" y="367159"/>
                  <a:pt x="766316" y="367159"/>
                  <a:pt x="701675" y="367159"/>
                </a:cubicBezTo>
                <a:close/>
                <a:moveTo>
                  <a:pt x="960777" y="262764"/>
                </a:moveTo>
                <a:cubicBezTo>
                  <a:pt x="960777" y="356709"/>
                  <a:pt x="960777" y="448930"/>
                  <a:pt x="960777" y="541258"/>
                </a:cubicBezTo>
                <a:cubicBezTo>
                  <a:pt x="776443" y="541258"/>
                  <a:pt x="592540" y="541258"/>
                  <a:pt x="407883" y="541258"/>
                </a:cubicBezTo>
                <a:cubicBezTo>
                  <a:pt x="407883" y="449145"/>
                  <a:pt x="407883" y="357355"/>
                  <a:pt x="407883" y="265350"/>
                </a:cubicBezTo>
                <a:cubicBezTo>
                  <a:pt x="398295" y="268582"/>
                  <a:pt x="395062" y="274615"/>
                  <a:pt x="395062" y="284311"/>
                </a:cubicBezTo>
                <a:cubicBezTo>
                  <a:pt x="395386" y="373731"/>
                  <a:pt x="395278" y="463151"/>
                  <a:pt x="395278" y="552570"/>
                </a:cubicBezTo>
                <a:cubicBezTo>
                  <a:pt x="395278" y="554617"/>
                  <a:pt x="395278" y="556772"/>
                  <a:pt x="395278" y="558711"/>
                </a:cubicBezTo>
                <a:cubicBezTo>
                  <a:pt x="588985" y="558711"/>
                  <a:pt x="781830" y="558711"/>
                  <a:pt x="974674" y="558711"/>
                </a:cubicBezTo>
                <a:cubicBezTo>
                  <a:pt x="974782" y="557742"/>
                  <a:pt x="974998" y="557203"/>
                  <a:pt x="974998" y="556772"/>
                </a:cubicBezTo>
                <a:cubicBezTo>
                  <a:pt x="974998" y="463582"/>
                  <a:pt x="974998" y="370391"/>
                  <a:pt x="974998" y="277201"/>
                </a:cubicBezTo>
                <a:cubicBezTo>
                  <a:pt x="974998" y="275800"/>
                  <a:pt x="974459" y="273754"/>
                  <a:pt x="973489" y="272892"/>
                </a:cubicBezTo>
                <a:cubicBezTo>
                  <a:pt x="969934" y="269660"/>
                  <a:pt x="965948" y="266751"/>
                  <a:pt x="960777" y="262764"/>
                </a:cubicBezTo>
                <a:close/>
                <a:moveTo>
                  <a:pt x="701460" y="260071"/>
                </a:moveTo>
                <a:cubicBezTo>
                  <a:pt x="701460" y="291206"/>
                  <a:pt x="701460" y="321911"/>
                  <a:pt x="701460" y="352938"/>
                </a:cubicBezTo>
                <a:cubicBezTo>
                  <a:pt x="766747" y="352938"/>
                  <a:pt x="831388" y="352938"/>
                  <a:pt x="896028" y="352938"/>
                </a:cubicBezTo>
                <a:cubicBezTo>
                  <a:pt x="896028" y="321695"/>
                  <a:pt x="896028" y="290775"/>
                  <a:pt x="896028" y="260071"/>
                </a:cubicBezTo>
                <a:cubicBezTo>
                  <a:pt x="830956" y="260071"/>
                  <a:pt x="766208" y="260071"/>
                  <a:pt x="701460" y="260071"/>
                </a:cubicBezTo>
                <a:close/>
                <a:moveTo>
                  <a:pt x="480281" y="259856"/>
                </a:moveTo>
                <a:cubicBezTo>
                  <a:pt x="480281" y="291314"/>
                  <a:pt x="480281" y="322234"/>
                  <a:pt x="480281" y="353046"/>
                </a:cubicBezTo>
                <a:cubicBezTo>
                  <a:pt x="545460" y="353046"/>
                  <a:pt x="610208" y="353046"/>
                  <a:pt x="674957" y="353046"/>
                </a:cubicBezTo>
                <a:cubicBezTo>
                  <a:pt x="674957" y="321803"/>
                  <a:pt x="674957" y="290883"/>
                  <a:pt x="674957" y="259856"/>
                </a:cubicBezTo>
                <a:cubicBezTo>
                  <a:pt x="609885" y="259856"/>
                  <a:pt x="545352" y="259856"/>
                  <a:pt x="480281" y="259856"/>
                </a:cubicBezTo>
                <a:close/>
                <a:moveTo>
                  <a:pt x="685515" y="16052"/>
                </a:moveTo>
                <a:cubicBezTo>
                  <a:pt x="693918" y="22408"/>
                  <a:pt x="702429" y="28872"/>
                  <a:pt x="710940" y="35336"/>
                </a:cubicBezTo>
                <a:cubicBezTo>
                  <a:pt x="801976" y="104394"/>
                  <a:pt x="892904" y="173560"/>
                  <a:pt x="984155" y="242403"/>
                </a:cubicBezTo>
                <a:cubicBezTo>
                  <a:pt x="992127" y="248436"/>
                  <a:pt x="995036" y="255008"/>
                  <a:pt x="992666" y="265027"/>
                </a:cubicBezTo>
                <a:cubicBezTo>
                  <a:pt x="984262" y="258670"/>
                  <a:pt x="975967" y="252422"/>
                  <a:pt x="967779" y="246173"/>
                </a:cubicBezTo>
                <a:cubicBezTo>
                  <a:pt x="875882" y="176146"/>
                  <a:pt x="783876" y="106226"/>
                  <a:pt x="692087" y="36091"/>
                </a:cubicBezTo>
                <a:cubicBezTo>
                  <a:pt x="688531" y="33397"/>
                  <a:pt x="686269" y="33182"/>
                  <a:pt x="682498" y="35983"/>
                </a:cubicBezTo>
                <a:cubicBezTo>
                  <a:pt x="583921" y="111182"/>
                  <a:pt x="485344" y="186273"/>
                  <a:pt x="386659" y="261364"/>
                </a:cubicBezTo>
                <a:cubicBezTo>
                  <a:pt x="385259" y="262441"/>
                  <a:pt x="383858" y="263518"/>
                  <a:pt x="381919" y="264919"/>
                </a:cubicBezTo>
                <a:cubicBezTo>
                  <a:pt x="380087" y="255654"/>
                  <a:pt x="381596" y="249190"/>
                  <a:pt x="389568" y="243157"/>
                </a:cubicBezTo>
                <a:cubicBezTo>
                  <a:pt x="487499" y="168281"/>
                  <a:pt x="585106" y="93082"/>
                  <a:pt x="682821" y="17991"/>
                </a:cubicBezTo>
                <a:cubicBezTo>
                  <a:pt x="683575" y="17453"/>
                  <a:pt x="684222" y="16914"/>
                  <a:pt x="685515" y="16052"/>
                </a:cubicBezTo>
                <a:close/>
                <a:moveTo>
                  <a:pt x="685515" y="2262"/>
                </a:moveTo>
                <a:cubicBezTo>
                  <a:pt x="684007" y="3340"/>
                  <a:pt x="682822" y="4094"/>
                  <a:pt x="681744" y="4956"/>
                </a:cubicBezTo>
                <a:cubicBezTo>
                  <a:pt x="629816" y="44494"/>
                  <a:pt x="577888" y="84141"/>
                  <a:pt x="525960" y="123787"/>
                </a:cubicBezTo>
                <a:cubicBezTo>
                  <a:pt x="475971" y="161817"/>
                  <a:pt x="426090" y="199955"/>
                  <a:pt x="376101" y="237986"/>
                </a:cubicBezTo>
                <a:cubicBezTo>
                  <a:pt x="372331" y="240894"/>
                  <a:pt x="369637" y="243911"/>
                  <a:pt x="369853" y="249082"/>
                </a:cubicBezTo>
                <a:cubicBezTo>
                  <a:pt x="370068" y="260071"/>
                  <a:pt x="369960" y="270952"/>
                  <a:pt x="370068" y="281941"/>
                </a:cubicBezTo>
                <a:cubicBezTo>
                  <a:pt x="370068" y="283773"/>
                  <a:pt x="370499" y="285604"/>
                  <a:pt x="370822" y="288405"/>
                </a:cubicBezTo>
                <a:cubicBezTo>
                  <a:pt x="478557" y="212022"/>
                  <a:pt x="581551" y="131113"/>
                  <a:pt x="687454" y="53652"/>
                </a:cubicBezTo>
                <a:cubicBezTo>
                  <a:pt x="792280" y="132837"/>
                  <a:pt x="896351" y="212884"/>
                  <a:pt x="1003332" y="291314"/>
                </a:cubicBezTo>
                <a:cubicBezTo>
                  <a:pt x="1003332" y="276878"/>
                  <a:pt x="1002901" y="264165"/>
                  <a:pt x="1003440" y="251452"/>
                </a:cubicBezTo>
                <a:cubicBezTo>
                  <a:pt x="1003763" y="243803"/>
                  <a:pt x="1001285" y="238847"/>
                  <a:pt x="995144" y="234215"/>
                </a:cubicBezTo>
                <a:cubicBezTo>
                  <a:pt x="908094" y="169143"/>
                  <a:pt x="821153" y="103856"/>
                  <a:pt x="734103" y="38677"/>
                </a:cubicBezTo>
                <a:cubicBezTo>
                  <a:pt x="717943" y="26503"/>
                  <a:pt x="701783" y="14436"/>
                  <a:pt x="685515" y="2262"/>
                </a:cubicBezTo>
                <a:close/>
                <a:moveTo>
                  <a:pt x="685192" y="0"/>
                </a:moveTo>
                <a:cubicBezTo>
                  <a:pt x="685515" y="0"/>
                  <a:pt x="685946" y="0"/>
                  <a:pt x="686269" y="0"/>
                </a:cubicBezTo>
                <a:cubicBezTo>
                  <a:pt x="687454" y="1077"/>
                  <a:pt x="688531" y="2262"/>
                  <a:pt x="689824" y="3232"/>
                </a:cubicBezTo>
                <a:cubicBezTo>
                  <a:pt x="783338" y="73475"/>
                  <a:pt x="876959" y="143718"/>
                  <a:pt x="970473" y="213961"/>
                </a:cubicBezTo>
                <a:cubicBezTo>
                  <a:pt x="975644" y="217839"/>
                  <a:pt x="981031" y="219563"/>
                  <a:pt x="987387" y="219563"/>
                </a:cubicBezTo>
                <a:cubicBezTo>
                  <a:pt x="1053967" y="219348"/>
                  <a:pt x="1120547" y="219455"/>
                  <a:pt x="1187234" y="219132"/>
                </a:cubicBezTo>
                <a:cubicBezTo>
                  <a:pt x="1194668" y="219132"/>
                  <a:pt x="1198439" y="221718"/>
                  <a:pt x="1201348" y="228505"/>
                </a:cubicBezTo>
                <a:cubicBezTo>
                  <a:pt x="1258770" y="362958"/>
                  <a:pt x="1316408" y="497195"/>
                  <a:pt x="1374046" y="631540"/>
                </a:cubicBezTo>
                <a:cubicBezTo>
                  <a:pt x="1375554" y="635095"/>
                  <a:pt x="1377386" y="638542"/>
                  <a:pt x="1379002" y="642098"/>
                </a:cubicBezTo>
                <a:cubicBezTo>
                  <a:pt x="1379002" y="642421"/>
                  <a:pt x="1379002" y="642852"/>
                  <a:pt x="1379002" y="643175"/>
                </a:cubicBezTo>
                <a:cubicBezTo>
                  <a:pt x="1376847" y="643391"/>
                  <a:pt x="1374800" y="643714"/>
                  <a:pt x="1372646" y="643714"/>
                </a:cubicBezTo>
                <a:cubicBezTo>
                  <a:pt x="917252" y="643714"/>
                  <a:pt x="461858" y="643714"/>
                  <a:pt x="6356" y="643714"/>
                </a:cubicBezTo>
                <a:cubicBezTo>
                  <a:pt x="4202" y="643714"/>
                  <a:pt x="2155" y="643391"/>
                  <a:pt x="0" y="643175"/>
                </a:cubicBezTo>
                <a:cubicBezTo>
                  <a:pt x="0" y="642852"/>
                  <a:pt x="0" y="642421"/>
                  <a:pt x="0" y="642098"/>
                </a:cubicBezTo>
                <a:cubicBezTo>
                  <a:pt x="646" y="641020"/>
                  <a:pt x="1401" y="640051"/>
                  <a:pt x="1831" y="638974"/>
                </a:cubicBezTo>
                <a:cubicBezTo>
                  <a:pt x="60655" y="501827"/>
                  <a:pt x="119370" y="364789"/>
                  <a:pt x="177977" y="227643"/>
                </a:cubicBezTo>
                <a:cubicBezTo>
                  <a:pt x="180671" y="221394"/>
                  <a:pt x="184118" y="219132"/>
                  <a:pt x="190906" y="219240"/>
                </a:cubicBezTo>
                <a:cubicBezTo>
                  <a:pt x="256193" y="219563"/>
                  <a:pt x="321588" y="219563"/>
                  <a:pt x="386875" y="219778"/>
                </a:cubicBezTo>
                <a:cubicBezTo>
                  <a:pt x="394093" y="219778"/>
                  <a:pt x="400018" y="217732"/>
                  <a:pt x="405728" y="213422"/>
                </a:cubicBezTo>
                <a:cubicBezTo>
                  <a:pt x="454532" y="176038"/>
                  <a:pt x="503551" y="138762"/>
                  <a:pt x="552463" y="101378"/>
                </a:cubicBezTo>
                <a:cubicBezTo>
                  <a:pt x="596742" y="67550"/>
                  <a:pt x="641020" y="33721"/>
                  <a:pt x="685192" y="0"/>
                </a:cubicBezTo>
                <a:close/>
              </a:path>
            </a:pathLst>
          </a:custGeom>
          <a:solidFill>
            <a:srgbClr val="75707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g2798e84a469_1_1"/>
          <p:cNvSpPr txBox="1">
            <a:spLocks noGrp="1"/>
          </p:cNvSpPr>
          <p:nvPr>
            <p:ph type="title"/>
          </p:nvPr>
        </p:nvSpPr>
        <p:spPr>
          <a:xfrm>
            <a:off x="898750" y="198152"/>
            <a:ext cx="10455049" cy="624808"/>
          </a:xfrm>
          <a:prstGeom prst="rect">
            <a:avLst/>
          </a:prstGeom>
          <a:solidFill>
            <a:schemeClr val="accent2">
              <a:lumMod val="60000"/>
              <a:lumOff val="40000"/>
            </a:schemeClr>
          </a:solid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r>
              <a:rPr lang="en-US" sz="3600" b="1" dirty="0">
                <a:latin typeface="Roboto" panose="02000000000000000000" pitchFamily="2" charset="0"/>
                <a:ea typeface="Roboto" panose="02000000000000000000" pitchFamily="2" charset="0"/>
                <a:cs typeface="Roboto" panose="02000000000000000000" pitchFamily="2" charset="0"/>
              </a:rPr>
              <a:t> NEXT STEPS </a:t>
            </a:r>
            <a:endParaRPr sz="3600" b="1" dirty="0">
              <a:latin typeface="Roboto" panose="02000000000000000000" pitchFamily="2" charset="0"/>
              <a:ea typeface="Roboto" panose="02000000000000000000" pitchFamily="2" charset="0"/>
              <a:cs typeface="Roboto" panose="02000000000000000000" pitchFamily="2" charset="0"/>
            </a:endParaRPr>
          </a:p>
        </p:txBody>
      </p:sp>
      <p:sp>
        <p:nvSpPr>
          <p:cNvPr id="184" name="Google Shape;184;g2798e84a469_1_1"/>
          <p:cNvSpPr txBox="1">
            <a:spLocks noGrp="1"/>
          </p:cNvSpPr>
          <p:nvPr>
            <p:ph type="body" idx="1"/>
          </p:nvPr>
        </p:nvSpPr>
        <p:spPr>
          <a:xfrm>
            <a:off x="898750" y="939338"/>
            <a:ext cx="10455050" cy="5237701"/>
          </a:xfrm>
          <a:prstGeom prst="rect">
            <a:avLst/>
          </a:prstGeom>
          <a:noFill/>
          <a:ln>
            <a:noFill/>
          </a:ln>
        </p:spPr>
        <p:txBody>
          <a:bodyPr spcFirstLastPara="1" wrap="square" lIns="91425" tIns="45700" rIns="91425" bIns="45700" anchor="t" anchorCtr="0">
            <a:normAutofit/>
          </a:bodyPr>
          <a:lstStyle/>
          <a:p>
            <a:pPr marL="457200" lvl="0" indent="-384175" algn="just" rtl="0">
              <a:lnSpc>
                <a:spcPct val="115000"/>
              </a:lnSpc>
              <a:spcBef>
                <a:spcPts val="1100"/>
              </a:spcBef>
              <a:spcAft>
                <a:spcPts val="0"/>
              </a:spcAft>
              <a:buSzPts val="2450"/>
              <a:buFont typeface="Roboto"/>
              <a:buChar char="❏"/>
            </a:pPr>
            <a:r>
              <a:rPr lang="en-US" sz="3200" dirty="0">
                <a:highlight>
                  <a:srgbClr val="FFFFFF"/>
                </a:highlight>
                <a:latin typeface="Roboto"/>
                <a:ea typeface="Roboto"/>
                <a:cs typeface="Roboto"/>
                <a:sym typeface="Roboto"/>
              </a:rPr>
              <a:t>Collect more data with added exogenous variables like economic indicators, interest rates and demographic data that could potentially influence the housing price values, model them. This could lead to better predictions and better models overall.</a:t>
            </a:r>
            <a:endParaRPr sz="3200" dirty="0">
              <a:highlight>
                <a:srgbClr val="FFFFFF"/>
              </a:highlight>
              <a:latin typeface="Roboto"/>
              <a:ea typeface="Roboto"/>
              <a:cs typeface="Roboto"/>
              <a:sym typeface="Roboto"/>
            </a:endParaRPr>
          </a:p>
          <a:p>
            <a:pPr marL="457200" lvl="0" indent="-384175" algn="just" rtl="0">
              <a:lnSpc>
                <a:spcPct val="115000"/>
              </a:lnSpc>
              <a:spcBef>
                <a:spcPts val="0"/>
              </a:spcBef>
              <a:spcAft>
                <a:spcPts val="0"/>
              </a:spcAft>
              <a:buSzPts val="2450"/>
              <a:buFont typeface="Roboto"/>
              <a:buChar char="❏"/>
            </a:pPr>
            <a:r>
              <a:rPr lang="en-US" sz="3200" dirty="0">
                <a:highlight>
                  <a:srgbClr val="FFFFFF"/>
                </a:highlight>
                <a:latin typeface="Roboto"/>
                <a:ea typeface="Roboto"/>
                <a:cs typeface="Roboto"/>
                <a:sym typeface="Roboto"/>
              </a:rPr>
              <a:t>Build more complex and advanced models such as RNNs, e.g. LSTMs which make use of neural network algorithms. </a:t>
            </a:r>
            <a:endParaRPr sz="3200" dirty="0">
              <a:highlight>
                <a:srgbClr val="FFFFFF"/>
              </a:highlight>
              <a:latin typeface="Roboto"/>
              <a:ea typeface="Roboto"/>
              <a:cs typeface="Roboto"/>
              <a:sym typeface="Roboto"/>
            </a:endParaRPr>
          </a:p>
          <a:p>
            <a:pPr marL="228600" lvl="0" indent="-50800" algn="l" rtl="0">
              <a:lnSpc>
                <a:spcPct val="90000"/>
              </a:lnSpc>
              <a:spcBef>
                <a:spcPts val="700"/>
              </a:spcBef>
              <a:spcAft>
                <a:spcPts val="0"/>
              </a:spcAft>
              <a:buClr>
                <a:schemeClr val="dk1"/>
              </a:buClr>
              <a:buSzPts val="2800"/>
              <a:buNone/>
            </a:pPr>
            <a:endParaRPr dirty="0"/>
          </a:p>
        </p:txBody>
      </p:sp>
      <p:sp>
        <p:nvSpPr>
          <p:cNvPr id="185" name="Google Shape;185;g2798e84a469_1_1"/>
          <p:cNvSpPr/>
          <p:nvPr/>
        </p:nvSpPr>
        <p:spPr>
          <a:xfrm>
            <a:off x="-7943" y="6061802"/>
            <a:ext cx="906694" cy="796970"/>
          </a:xfrm>
          <a:custGeom>
            <a:avLst/>
            <a:gdLst/>
            <a:ahLst/>
            <a:cxnLst/>
            <a:rect l="l" t="t" r="r" b="b"/>
            <a:pathLst>
              <a:path w="1379002" h="1212121" extrusionOk="0">
                <a:moveTo>
                  <a:pt x="890534" y="849271"/>
                </a:moveTo>
                <a:cubicBezTo>
                  <a:pt x="890534" y="880514"/>
                  <a:pt x="890534" y="911326"/>
                  <a:pt x="890534" y="942246"/>
                </a:cubicBezTo>
                <a:cubicBezTo>
                  <a:pt x="938152" y="942246"/>
                  <a:pt x="985340" y="942246"/>
                  <a:pt x="1032851" y="942246"/>
                </a:cubicBezTo>
                <a:cubicBezTo>
                  <a:pt x="1032851" y="911219"/>
                  <a:pt x="1032851" y="880514"/>
                  <a:pt x="1032851" y="849271"/>
                </a:cubicBezTo>
                <a:cubicBezTo>
                  <a:pt x="985232" y="849271"/>
                  <a:pt x="937937" y="849271"/>
                  <a:pt x="890534" y="849271"/>
                </a:cubicBezTo>
                <a:close/>
                <a:moveTo>
                  <a:pt x="171945" y="849271"/>
                </a:moveTo>
                <a:cubicBezTo>
                  <a:pt x="171945" y="880299"/>
                  <a:pt x="171945" y="911003"/>
                  <a:pt x="171945" y="942462"/>
                </a:cubicBezTo>
                <a:cubicBezTo>
                  <a:pt x="219563" y="942462"/>
                  <a:pt x="266859" y="942462"/>
                  <a:pt x="314370" y="942462"/>
                </a:cubicBezTo>
                <a:cubicBezTo>
                  <a:pt x="314370" y="911326"/>
                  <a:pt x="314370" y="880407"/>
                  <a:pt x="314370" y="849271"/>
                </a:cubicBezTo>
                <a:cubicBezTo>
                  <a:pt x="266859" y="849271"/>
                  <a:pt x="219563" y="849271"/>
                  <a:pt x="171945" y="849271"/>
                </a:cubicBezTo>
                <a:close/>
                <a:moveTo>
                  <a:pt x="333439" y="849164"/>
                </a:moveTo>
                <a:cubicBezTo>
                  <a:pt x="333439" y="880299"/>
                  <a:pt x="333439" y="911219"/>
                  <a:pt x="333439" y="942462"/>
                </a:cubicBezTo>
                <a:cubicBezTo>
                  <a:pt x="385798" y="942462"/>
                  <a:pt x="437726" y="942462"/>
                  <a:pt x="490085" y="942462"/>
                </a:cubicBezTo>
                <a:cubicBezTo>
                  <a:pt x="490085" y="911111"/>
                  <a:pt x="490085" y="880191"/>
                  <a:pt x="490085" y="849164"/>
                </a:cubicBezTo>
                <a:cubicBezTo>
                  <a:pt x="437726" y="849164"/>
                  <a:pt x="385798" y="849164"/>
                  <a:pt x="333439" y="849164"/>
                </a:cubicBezTo>
                <a:close/>
                <a:moveTo>
                  <a:pt x="1051812" y="849056"/>
                </a:moveTo>
                <a:cubicBezTo>
                  <a:pt x="1051812" y="880514"/>
                  <a:pt x="1051812" y="911434"/>
                  <a:pt x="1051812" y="942246"/>
                </a:cubicBezTo>
                <a:cubicBezTo>
                  <a:pt x="1104279" y="942246"/>
                  <a:pt x="1156423" y="942246"/>
                  <a:pt x="1208351" y="942246"/>
                </a:cubicBezTo>
                <a:cubicBezTo>
                  <a:pt x="1208351" y="910896"/>
                  <a:pt x="1208351" y="879976"/>
                  <a:pt x="1208351" y="849056"/>
                </a:cubicBezTo>
                <a:cubicBezTo>
                  <a:pt x="1155992" y="849056"/>
                  <a:pt x="1104171" y="849056"/>
                  <a:pt x="1051812" y="849056"/>
                </a:cubicBezTo>
                <a:close/>
                <a:moveTo>
                  <a:pt x="1051705" y="737227"/>
                </a:moveTo>
                <a:cubicBezTo>
                  <a:pt x="1051705" y="768363"/>
                  <a:pt x="1051705" y="799175"/>
                  <a:pt x="1051705" y="830202"/>
                </a:cubicBezTo>
                <a:cubicBezTo>
                  <a:pt x="1103956" y="830202"/>
                  <a:pt x="1155884" y="830202"/>
                  <a:pt x="1208458" y="830202"/>
                </a:cubicBezTo>
                <a:cubicBezTo>
                  <a:pt x="1208458" y="798959"/>
                  <a:pt x="1208458" y="768040"/>
                  <a:pt x="1208458" y="737227"/>
                </a:cubicBezTo>
                <a:cubicBezTo>
                  <a:pt x="1155992" y="737227"/>
                  <a:pt x="1103848" y="737227"/>
                  <a:pt x="1051705" y="737227"/>
                </a:cubicBezTo>
                <a:close/>
                <a:moveTo>
                  <a:pt x="333331" y="737227"/>
                </a:moveTo>
                <a:cubicBezTo>
                  <a:pt x="333331" y="768363"/>
                  <a:pt x="333331" y="799175"/>
                  <a:pt x="333331" y="830095"/>
                </a:cubicBezTo>
                <a:cubicBezTo>
                  <a:pt x="385798" y="830095"/>
                  <a:pt x="437941" y="830095"/>
                  <a:pt x="490192" y="830095"/>
                </a:cubicBezTo>
                <a:cubicBezTo>
                  <a:pt x="490192" y="798959"/>
                  <a:pt x="490192" y="768147"/>
                  <a:pt x="490192" y="737227"/>
                </a:cubicBezTo>
                <a:cubicBezTo>
                  <a:pt x="437726" y="737227"/>
                  <a:pt x="385474" y="737227"/>
                  <a:pt x="333331" y="737227"/>
                </a:cubicBezTo>
                <a:close/>
                <a:moveTo>
                  <a:pt x="890534" y="737120"/>
                </a:moveTo>
                <a:cubicBezTo>
                  <a:pt x="890534" y="768255"/>
                  <a:pt x="890534" y="799067"/>
                  <a:pt x="890534" y="830202"/>
                </a:cubicBezTo>
                <a:cubicBezTo>
                  <a:pt x="938152" y="830202"/>
                  <a:pt x="985340" y="830202"/>
                  <a:pt x="1032528" y="830202"/>
                </a:cubicBezTo>
                <a:cubicBezTo>
                  <a:pt x="1032528" y="798959"/>
                  <a:pt x="1032528" y="768040"/>
                  <a:pt x="1032528" y="737120"/>
                </a:cubicBezTo>
                <a:cubicBezTo>
                  <a:pt x="985017" y="737120"/>
                  <a:pt x="937937" y="737120"/>
                  <a:pt x="890534" y="737120"/>
                </a:cubicBezTo>
                <a:close/>
                <a:moveTo>
                  <a:pt x="172160" y="737120"/>
                </a:moveTo>
                <a:cubicBezTo>
                  <a:pt x="172160" y="768363"/>
                  <a:pt x="172160" y="799175"/>
                  <a:pt x="172160" y="830095"/>
                </a:cubicBezTo>
                <a:cubicBezTo>
                  <a:pt x="219779" y="830095"/>
                  <a:pt x="266966" y="830095"/>
                  <a:pt x="314370" y="830095"/>
                </a:cubicBezTo>
                <a:cubicBezTo>
                  <a:pt x="314370" y="798959"/>
                  <a:pt x="314370" y="768147"/>
                  <a:pt x="314370" y="737120"/>
                </a:cubicBezTo>
                <a:cubicBezTo>
                  <a:pt x="266859" y="737120"/>
                  <a:pt x="219779" y="737120"/>
                  <a:pt x="172160" y="737120"/>
                </a:cubicBezTo>
                <a:close/>
                <a:moveTo>
                  <a:pt x="693380" y="671617"/>
                </a:moveTo>
                <a:cubicBezTo>
                  <a:pt x="891827" y="671617"/>
                  <a:pt x="1090166" y="671617"/>
                  <a:pt x="1288613" y="671617"/>
                </a:cubicBezTo>
                <a:cubicBezTo>
                  <a:pt x="1299602" y="671617"/>
                  <a:pt x="1299602" y="671617"/>
                  <a:pt x="1299602" y="682606"/>
                </a:cubicBezTo>
                <a:cubicBezTo>
                  <a:pt x="1299386" y="859075"/>
                  <a:pt x="1299278" y="1035544"/>
                  <a:pt x="1299278" y="1212014"/>
                </a:cubicBezTo>
                <a:cubicBezTo>
                  <a:pt x="1137677" y="1212014"/>
                  <a:pt x="976075" y="1212014"/>
                  <a:pt x="814473" y="1212014"/>
                </a:cubicBezTo>
                <a:cubicBezTo>
                  <a:pt x="814581" y="1210721"/>
                  <a:pt x="814689" y="1209536"/>
                  <a:pt x="814689" y="1208243"/>
                </a:cubicBezTo>
                <a:cubicBezTo>
                  <a:pt x="814689" y="1083163"/>
                  <a:pt x="814689" y="958083"/>
                  <a:pt x="814689" y="833003"/>
                </a:cubicBezTo>
                <a:cubicBezTo>
                  <a:pt x="814689" y="831387"/>
                  <a:pt x="814473" y="829879"/>
                  <a:pt x="814473" y="827940"/>
                </a:cubicBezTo>
                <a:cubicBezTo>
                  <a:pt x="736904" y="827940"/>
                  <a:pt x="659659" y="827940"/>
                  <a:pt x="581874" y="827940"/>
                </a:cubicBezTo>
                <a:cubicBezTo>
                  <a:pt x="581874" y="830202"/>
                  <a:pt x="581874" y="832142"/>
                  <a:pt x="581874" y="834081"/>
                </a:cubicBezTo>
                <a:cubicBezTo>
                  <a:pt x="581874" y="861014"/>
                  <a:pt x="581874" y="887948"/>
                  <a:pt x="581874" y="914882"/>
                </a:cubicBezTo>
                <a:cubicBezTo>
                  <a:pt x="581874" y="1013998"/>
                  <a:pt x="581874" y="1113005"/>
                  <a:pt x="581767" y="1212121"/>
                </a:cubicBezTo>
                <a:cubicBezTo>
                  <a:pt x="412947" y="1212121"/>
                  <a:pt x="244234" y="1212121"/>
                  <a:pt x="75414" y="1212121"/>
                </a:cubicBezTo>
                <a:cubicBezTo>
                  <a:pt x="75307" y="1210290"/>
                  <a:pt x="75199" y="1208566"/>
                  <a:pt x="75199" y="1206735"/>
                </a:cubicBezTo>
                <a:cubicBezTo>
                  <a:pt x="75199" y="1030373"/>
                  <a:pt x="75199" y="854119"/>
                  <a:pt x="75199" y="677758"/>
                </a:cubicBezTo>
                <a:cubicBezTo>
                  <a:pt x="75199" y="675927"/>
                  <a:pt x="75414" y="673987"/>
                  <a:pt x="75522" y="671725"/>
                </a:cubicBezTo>
                <a:cubicBezTo>
                  <a:pt x="78539" y="671725"/>
                  <a:pt x="81017" y="671725"/>
                  <a:pt x="83602" y="671725"/>
                </a:cubicBezTo>
                <a:cubicBezTo>
                  <a:pt x="286897" y="671725"/>
                  <a:pt x="490085" y="671617"/>
                  <a:pt x="693380" y="671617"/>
                </a:cubicBezTo>
                <a:close/>
                <a:moveTo>
                  <a:pt x="480281" y="367483"/>
                </a:moveTo>
                <a:cubicBezTo>
                  <a:pt x="480281" y="415101"/>
                  <a:pt x="480281" y="462181"/>
                  <a:pt x="480281" y="509476"/>
                </a:cubicBezTo>
                <a:cubicBezTo>
                  <a:pt x="545245" y="509476"/>
                  <a:pt x="609885" y="509476"/>
                  <a:pt x="675065" y="509476"/>
                </a:cubicBezTo>
                <a:cubicBezTo>
                  <a:pt x="675065" y="461858"/>
                  <a:pt x="675065" y="414670"/>
                  <a:pt x="675065" y="367483"/>
                </a:cubicBezTo>
                <a:cubicBezTo>
                  <a:pt x="609885" y="367483"/>
                  <a:pt x="545029" y="367483"/>
                  <a:pt x="480281" y="367483"/>
                </a:cubicBezTo>
                <a:close/>
                <a:moveTo>
                  <a:pt x="701675" y="367159"/>
                </a:moveTo>
                <a:cubicBezTo>
                  <a:pt x="701675" y="414886"/>
                  <a:pt x="701675" y="462073"/>
                  <a:pt x="701675" y="509261"/>
                </a:cubicBezTo>
                <a:cubicBezTo>
                  <a:pt x="766854" y="509261"/>
                  <a:pt x="831495" y="509261"/>
                  <a:pt x="896351" y="509261"/>
                </a:cubicBezTo>
                <a:cubicBezTo>
                  <a:pt x="896351" y="461750"/>
                  <a:pt x="896351" y="414562"/>
                  <a:pt x="896351" y="367159"/>
                </a:cubicBezTo>
                <a:cubicBezTo>
                  <a:pt x="830956" y="367159"/>
                  <a:pt x="766316" y="367159"/>
                  <a:pt x="701675" y="367159"/>
                </a:cubicBezTo>
                <a:close/>
                <a:moveTo>
                  <a:pt x="960777" y="262764"/>
                </a:moveTo>
                <a:cubicBezTo>
                  <a:pt x="960777" y="356709"/>
                  <a:pt x="960777" y="448930"/>
                  <a:pt x="960777" y="541258"/>
                </a:cubicBezTo>
                <a:cubicBezTo>
                  <a:pt x="776443" y="541258"/>
                  <a:pt x="592540" y="541258"/>
                  <a:pt x="407883" y="541258"/>
                </a:cubicBezTo>
                <a:cubicBezTo>
                  <a:pt x="407883" y="449145"/>
                  <a:pt x="407883" y="357355"/>
                  <a:pt x="407883" y="265350"/>
                </a:cubicBezTo>
                <a:cubicBezTo>
                  <a:pt x="398295" y="268582"/>
                  <a:pt x="395062" y="274615"/>
                  <a:pt x="395062" y="284311"/>
                </a:cubicBezTo>
                <a:cubicBezTo>
                  <a:pt x="395386" y="373731"/>
                  <a:pt x="395278" y="463151"/>
                  <a:pt x="395278" y="552570"/>
                </a:cubicBezTo>
                <a:cubicBezTo>
                  <a:pt x="395278" y="554617"/>
                  <a:pt x="395278" y="556772"/>
                  <a:pt x="395278" y="558711"/>
                </a:cubicBezTo>
                <a:cubicBezTo>
                  <a:pt x="588985" y="558711"/>
                  <a:pt x="781830" y="558711"/>
                  <a:pt x="974674" y="558711"/>
                </a:cubicBezTo>
                <a:cubicBezTo>
                  <a:pt x="974782" y="557742"/>
                  <a:pt x="974998" y="557203"/>
                  <a:pt x="974998" y="556772"/>
                </a:cubicBezTo>
                <a:cubicBezTo>
                  <a:pt x="974998" y="463582"/>
                  <a:pt x="974998" y="370391"/>
                  <a:pt x="974998" y="277201"/>
                </a:cubicBezTo>
                <a:cubicBezTo>
                  <a:pt x="974998" y="275800"/>
                  <a:pt x="974459" y="273754"/>
                  <a:pt x="973489" y="272892"/>
                </a:cubicBezTo>
                <a:cubicBezTo>
                  <a:pt x="969934" y="269660"/>
                  <a:pt x="965948" y="266751"/>
                  <a:pt x="960777" y="262764"/>
                </a:cubicBezTo>
                <a:close/>
                <a:moveTo>
                  <a:pt x="701460" y="260071"/>
                </a:moveTo>
                <a:cubicBezTo>
                  <a:pt x="701460" y="291206"/>
                  <a:pt x="701460" y="321911"/>
                  <a:pt x="701460" y="352938"/>
                </a:cubicBezTo>
                <a:cubicBezTo>
                  <a:pt x="766747" y="352938"/>
                  <a:pt x="831388" y="352938"/>
                  <a:pt x="896028" y="352938"/>
                </a:cubicBezTo>
                <a:cubicBezTo>
                  <a:pt x="896028" y="321695"/>
                  <a:pt x="896028" y="290775"/>
                  <a:pt x="896028" y="260071"/>
                </a:cubicBezTo>
                <a:cubicBezTo>
                  <a:pt x="830956" y="260071"/>
                  <a:pt x="766208" y="260071"/>
                  <a:pt x="701460" y="260071"/>
                </a:cubicBezTo>
                <a:close/>
                <a:moveTo>
                  <a:pt x="480281" y="259856"/>
                </a:moveTo>
                <a:cubicBezTo>
                  <a:pt x="480281" y="291314"/>
                  <a:pt x="480281" y="322234"/>
                  <a:pt x="480281" y="353046"/>
                </a:cubicBezTo>
                <a:cubicBezTo>
                  <a:pt x="545460" y="353046"/>
                  <a:pt x="610208" y="353046"/>
                  <a:pt x="674957" y="353046"/>
                </a:cubicBezTo>
                <a:cubicBezTo>
                  <a:pt x="674957" y="321803"/>
                  <a:pt x="674957" y="290883"/>
                  <a:pt x="674957" y="259856"/>
                </a:cubicBezTo>
                <a:cubicBezTo>
                  <a:pt x="609885" y="259856"/>
                  <a:pt x="545352" y="259856"/>
                  <a:pt x="480281" y="259856"/>
                </a:cubicBezTo>
                <a:close/>
                <a:moveTo>
                  <a:pt x="685515" y="16052"/>
                </a:moveTo>
                <a:cubicBezTo>
                  <a:pt x="693918" y="22408"/>
                  <a:pt x="702429" y="28872"/>
                  <a:pt x="710940" y="35336"/>
                </a:cubicBezTo>
                <a:cubicBezTo>
                  <a:pt x="801976" y="104394"/>
                  <a:pt x="892904" y="173560"/>
                  <a:pt x="984155" y="242403"/>
                </a:cubicBezTo>
                <a:cubicBezTo>
                  <a:pt x="992127" y="248436"/>
                  <a:pt x="995036" y="255008"/>
                  <a:pt x="992666" y="265027"/>
                </a:cubicBezTo>
                <a:cubicBezTo>
                  <a:pt x="984262" y="258670"/>
                  <a:pt x="975967" y="252422"/>
                  <a:pt x="967779" y="246173"/>
                </a:cubicBezTo>
                <a:cubicBezTo>
                  <a:pt x="875882" y="176146"/>
                  <a:pt x="783876" y="106226"/>
                  <a:pt x="692087" y="36091"/>
                </a:cubicBezTo>
                <a:cubicBezTo>
                  <a:pt x="688531" y="33397"/>
                  <a:pt x="686269" y="33182"/>
                  <a:pt x="682498" y="35983"/>
                </a:cubicBezTo>
                <a:cubicBezTo>
                  <a:pt x="583921" y="111182"/>
                  <a:pt x="485344" y="186273"/>
                  <a:pt x="386659" y="261364"/>
                </a:cubicBezTo>
                <a:cubicBezTo>
                  <a:pt x="385259" y="262441"/>
                  <a:pt x="383858" y="263518"/>
                  <a:pt x="381919" y="264919"/>
                </a:cubicBezTo>
                <a:cubicBezTo>
                  <a:pt x="380087" y="255654"/>
                  <a:pt x="381596" y="249190"/>
                  <a:pt x="389568" y="243157"/>
                </a:cubicBezTo>
                <a:cubicBezTo>
                  <a:pt x="487499" y="168281"/>
                  <a:pt x="585106" y="93082"/>
                  <a:pt x="682821" y="17991"/>
                </a:cubicBezTo>
                <a:cubicBezTo>
                  <a:pt x="683575" y="17453"/>
                  <a:pt x="684222" y="16914"/>
                  <a:pt x="685515" y="16052"/>
                </a:cubicBezTo>
                <a:close/>
                <a:moveTo>
                  <a:pt x="685515" y="2262"/>
                </a:moveTo>
                <a:cubicBezTo>
                  <a:pt x="684007" y="3340"/>
                  <a:pt x="682822" y="4094"/>
                  <a:pt x="681744" y="4956"/>
                </a:cubicBezTo>
                <a:cubicBezTo>
                  <a:pt x="629816" y="44494"/>
                  <a:pt x="577888" y="84141"/>
                  <a:pt x="525960" y="123787"/>
                </a:cubicBezTo>
                <a:cubicBezTo>
                  <a:pt x="475971" y="161817"/>
                  <a:pt x="426090" y="199955"/>
                  <a:pt x="376101" y="237986"/>
                </a:cubicBezTo>
                <a:cubicBezTo>
                  <a:pt x="372331" y="240894"/>
                  <a:pt x="369637" y="243911"/>
                  <a:pt x="369853" y="249082"/>
                </a:cubicBezTo>
                <a:cubicBezTo>
                  <a:pt x="370068" y="260071"/>
                  <a:pt x="369960" y="270952"/>
                  <a:pt x="370068" y="281941"/>
                </a:cubicBezTo>
                <a:cubicBezTo>
                  <a:pt x="370068" y="283773"/>
                  <a:pt x="370499" y="285604"/>
                  <a:pt x="370822" y="288405"/>
                </a:cubicBezTo>
                <a:cubicBezTo>
                  <a:pt x="478557" y="212022"/>
                  <a:pt x="581551" y="131113"/>
                  <a:pt x="687454" y="53652"/>
                </a:cubicBezTo>
                <a:cubicBezTo>
                  <a:pt x="792280" y="132837"/>
                  <a:pt x="896351" y="212884"/>
                  <a:pt x="1003332" y="291314"/>
                </a:cubicBezTo>
                <a:cubicBezTo>
                  <a:pt x="1003332" y="276878"/>
                  <a:pt x="1002901" y="264165"/>
                  <a:pt x="1003440" y="251452"/>
                </a:cubicBezTo>
                <a:cubicBezTo>
                  <a:pt x="1003763" y="243803"/>
                  <a:pt x="1001285" y="238847"/>
                  <a:pt x="995144" y="234215"/>
                </a:cubicBezTo>
                <a:cubicBezTo>
                  <a:pt x="908094" y="169143"/>
                  <a:pt x="821153" y="103856"/>
                  <a:pt x="734103" y="38677"/>
                </a:cubicBezTo>
                <a:cubicBezTo>
                  <a:pt x="717943" y="26503"/>
                  <a:pt x="701783" y="14436"/>
                  <a:pt x="685515" y="2262"/>
                </a:cubicBezTo>
                <a:close/>
                <a:moveTo>
                  <a:pt x="685192" y="0"/>
                </a:moveTo>
                <a:cubicBezTo>
                  <a:pt x="685515" y="0"/>
                  <a:pt x="685946" y="0"/>
                  <a:pt x="686269" y="0"/>
                </a:cubicBezTo>
                <a:cubicBezTo>
                  <a:pt x="687454" y="1077"/>
                  <a:pt x="688531" y="2262"/>
                  <a:pt x="689824" y="3232"/>
                </a:cubicBezTo>
                <a:cubicBezTo>
                  <a:pt x="783338" y="73475"/>
                  <a:pt x="876959" y="143718"/>
                  <a:pt x="970473" y="213961"/>
                </a:cubicBezTo>
                <a:cubicBezTo>
                  <a:pt x="975644" y="217839"/>
                  <a:pt x="981031" y="219563"/>
                  <a:pt x="987387" y="219563"/>
                </a:cubicBezTo>
                <a:cubicBezTo>
                  <a:pt x="1053967" y="219348"/>
                  <a:pt x="1120547" y="219455"/>
                  <a:pt x="1187234" y="219132"/>
                </a:cubicBezTo>
                <a:cubicBezTo>
                  <a:pt x="1194668" y="219132"/>
                  <a:pt x="1198439" y="221718"/>
                  <a:pt x="1201348" y="228505"/>
                </a:cubicBezTo>
                <a:cubicBezTo>
                  <a:pt x="1258770" y="362958"/>
                  <a:pt x="1316408" y="497195"/>
                  <a:pt x="1374046" y="631540"/>
                </a:cubicBezTo>
                <a:cubicBezTo>
                  <a:pt x="1375554" y="635095"/>
                  <a:pt x="1377386" y="638542"/>
                  <a:pt x="1379002" y="642098"/>
                </a:cubicBezTo>
                <a:cubicBezTo>
                  <a:pt x="1379002" y="642421"/>
                  <a:pt x="1379002" y="642852"/>
                  <a:pt x="1379002" y="643175"/>
                </a:cubicBezTo>
                <a:cubicBezTo>
                  <a:pt x="1376847" y="643391"/>
                  <a:pt x="1374800" y="643714"/>
                  <a:pt x="1372646" y="643714"/>
                </a:cubicBezTo>
                <a:cubicBezTo>
                  <a:pt x="917252" y="643714"/>
                  <a:pt x="461858" y="643714"/>
                  <a:pt x="6356" y="643714"/>
                </a:cubicBezTo>
                <a:cubicBezTo>
                  <a:pt x="4202" y="643714"/>
                  <a:pt x="2155" y="643391"/>
                  <a:pt x="0" y="643175"/>
                </a:cubicBezTo>
                <a:cubicBezTo>
                  <a:pt x="0" y="642852"/>
                  <a:pt x="0" y="642421"/>
                  <a:pt x="0" y="642098"/>
                </a:cubicBezTo>
                <a:cubicBezTo>
                  <a:pt x="646" y="641020"/>
                  <a:pt x="1401" y="640051"/>
                  <a:pt x="1831" y="638974"/>
                </a:cubicBezTo>
                <a:cubicBezTo>
                  <a:pt x="60655" y="501827"/>
                  <a:pt x="119370" y="364789"/>
                  <a:pt x="177977" y="227643"/>
                </a:cubicBezTo>
                <a:cubicBezTo>
                  <a:pt x="180671" y="221394"/>
                  <a:pt x="184118" y="219132"/>
                  <a:pt x="190906" y="219240"/>
                </a:cubicBezTo>
                <a:cubicBezTo>
                  <a:pt x="256193" y="219563"/>
                  <a:pt x="321588" y="219563"/>
                  <a:pt x="386875" y="219778"/>
                </a:cubicBezTo>
                <a:cubicBezTo>
                  <a:pt x="394093" y="219778"/>
                  <a:pt x="400018" y="217732"/>
                  <a:pt x="405728" y="213422"/>
                </a:cubicBezTo>
                <a:cubicBezTo>
                  <a:pt x="454532" y="176038"/>
                  <a:pt x="503551" y="138762"/>
                  <a:pt x="552463" y="101378"/>
                </a:cubicBezTo>
                <a:cubicBezTo>
                  <a:pt x="596742" y="67550"/>
                  <a:pt x="641020" y="33721"/>
                  <a:pt x="685192" y="0"/>
                </a:cubicBezTo>
                <a:close/>
              </a:path>
            </a:pathLst>
          </a:custGeom>
          <a:solidFill>
            <a:srgbClr val="75707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pic>
        <p:nvPicPr>
          <p:cNvPr id="2" name="Google Shape;85;p1">
            <a:extLst>
              <a:ext uri="{FF2B5EF4-FFF2-40B4-BE49-F238E27FC236}">
                <a16:creationId xmlns:a16="http://schemas.microsoft.com/office/drawing/2014/main" id="{B868BA15-0A9A-7338-17CE-80BE0823FD9B}"/>
              </a:ext>
            </a:extLst>
          </p:cNvPr>
          <p:cNvPicPr preferRelativeResize="0"/>
          <p:nvPr/>
        </p:nvPicPr>
        <p:blipFill rotWithShape="1">
          <a:blip r:embed="rId3">
            <a:alphaModFix/>
          </a:blip>
          <a:srcRect b="4904"/>
          <a:stretch/>
        </p:blipFill>
        <p:spPr>
          <a:xfrm>
            <a:off x="48491" y="249384"/>
            <a:ext cx="12095018" cy="5877098"/>
          </a:xfrm>
          <a:prstGeom prst="rect">
            <a:avLst/>
          </a:prstGeom>
          <a:noFill/>
          <a:ln>
            <a:noFill/>
          </a:ln>
        </p:spPr>
      </p:pic>
      <p:sp>
        <p:nvSpPr>
          <p:cNvPr id="190" name="Google Shape;190;p11"/>
          <p:cNvSpPr txBox="1">
            <a:spLocks noGrp="1"/>
          </p:cNvSpPr>
          <p:nvPr>
            <p:ph type="title"/>
          </p:nvPr>
        </p:nvSpPr>
        <p:spPr>
          <a:xfrm>
            <a:off x="2853714" y="3258589"/>
            <a:ext cx="5941465" cy="779464"/>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90000"/>
              </a:lnSpc>
              <a:spcBef>
                <a:spcPts val="0"/>
              </a:spcBef>
              <a:spcAft>
                <a:spcPts val="0"/>
              </a:spcAft>
              <a:buClr>
                <a:schemeClr val="dk1"/>
              </a:buClr>
              <a:buSzPts val="4400"/>
              <a:buFont typeface="Calibri"/>
              <a:buNone/>
            </a:pPr>
            <a:r>
              <a:rPr lang="en-US" sz="5400" b="1" dirty="0">
                <a:solidFill>
                  <a:schemeClr val="accent2">
                    <a:lumMod val="50000"/>
                  </a:schemeClr>
                </a:solidFill>
                <a:latin typeface="Baskerville Old Face" panose="02020602080505020303" pitchFamily="18" charset="0"/>
              </a:rPr>
              <a:t>THANK YOU</a:t>
            </a:r>
            <a:endParaRPr sz="5400" b="1" dirty="0">
              <a:solidFill>
                <a:schemeClr val="accent2">
                  <a:lumMod val="50000"/>
                </a:schemeClr>
              </a:solidFill>
              <a:latin typeface="Baskerville Old Face" panose="02020602080505020303" pitchFamily="18" charset="0"/>
            </a:endParaRPr>
          </a:p>
        </p:txBody>
      </p:sp>
      <p:sp>
        <p:nvSpPr>
          <p:cNvPr id="191" name="Google Shape;191;p11"/>
          <p:cNvSpPr/>
          <p:nvPr/>
        </p:nvSpPr>
        <p:spPr>
          <a:xfrm>
            <a:off x="-7943" y="6061802"/>
            <a:ext cx="905815" cy="796197"/>
          </a:xfrm>
          <a:custGeom>
            <a:avLst/>
            <a:gdLst/>
            <a:ahLst/>
            <a:cxnLst/>
            <a:rect l="l" t="t" r="r" b="b"/>
            <a:pathLst>
              <a:path w="1379002" h="1212121" extrusionOk="0">
                <a:moveTo>
                  <a:pt x="890534" y="849271"/>
                </a:moveTo>
                <a:cubicBezTo>
                  <a:pt x="890534" y="880514"/>
                  <a:pt x="890534" y="911326"/>
                  <a:pt x="890534" y="942246"/>
                </a:cubicBezTo>
                <a:cubicBezTo>
                  <a:pt x="938152" y="942246"/>
                  <a:pt x="985340" y="942246"/>
                  <a:pt x="1032851" y="942246"/>
                </a:cubicBezTo>
                <a:cubicBezTo>
                  <a:pt x="1032851" y="911219"/>
                  <a:pt x="1032851" y="880514"/>
                  <a:pt x="1032851" y="849271"/>
                </a:cubicBezTo>
                <a:cubicBezTo>
                  <a:pt x="985232" y="849271"/>
                  <a:pt x="937937" y="849271"/>
                  <a:pt x="890534" y="849271"/>
                </a:cubicBezTo>
                <a:close/>
                <a:moveTo>
                  <a:pt x="171945" y="849271"/>
                </a:moveTo>
                <a:cubicBezTo>
                  <a:pt x="171945" y="880299"/>
                  <a:pt x="171945" y="911003"/>
                  <a:pt x="171945" y="942462"/>
                </a:cubicBezTo>
                <a:cubicBezTo>
                  <a:pt x="219563" y="942462"/>
                  <a:pt x="266859" y="942462"/>
                  <a:pt x="314370" y="942462"/>
                </a:cubicBezTo>
                <a:cubicBezTo>
                  <a:pt x="314370" y="911326"/>
                  <a:pt x="314370" y="880407"/>
                  <a:pt x="314370" y="849271"/>
                </a:cubicBezTo>
                <a:cubicBezTo>
                  <a:pt x="266859" y="849271"/>
                  <a:pt x="219563" y="849271"/>
                  <a:pt x="171945" y="849271"/>
                </a:cubicBezTo>
                <a:close/>
                <a:moveTo>
                  <a:pt x="333439" y="849164"/>
                </a:moveTo>
                <a:cubicBezTo>
                  <a:pt x="333439" y="880299"/>
                  <a:pt x="333439" y="911219"/>
                  <a:pt x="333439" y="942462"/>
                </a:cubicBezTo>
                <a:cubicBezTo>
                  <a:pt x="385798" y="942462"/>
                  <a:pt x="437726" y="942462"/>
                  <a:pt x="490085" y="942462"/>
                </a:cubicBezTo>
                <a:cubicBezTo>
                  <a:pt x="490085" y="911111"/>
                  <a:pt x="490085" y="880191"/>
                  <a:pt x="490085" y="849164"/>
                </a:cubicBezTo>
                <a:cubicBezTo>
                  <a:pt x="437726" y="849164"/>
                  <a:pt x="385798" y="849164"/>
                  <a:pt x="333439" y="849164"/>
                </a:cubicBezTo>
                <a:close/>
                <a:moveTo>
                  <a:pt x="1051812" y="849056"/>
                </a:moveTo>
                <a:cubicBezTo>
                  <a:pt x="1051812" y="880514"/>
                  <a:pt x="1051812" y="911434"/>
                  <a:pt x="1051812" y="942246"/>
                </a:cubicBezTo>
                <a:cubicBezTo>
                  <a:pt x="1104279" y="942246"/>
                  <a:pt x="1156423" y="942246"/>
                  <a:pt x="1208351" y="942246"/>
                </a:cubicBezTo>
                <a:cubicBezTo>
                  <a:pt x="1208351" y="910896"/>
                  <a:pt x="1208351" y="879976"/>
                  <a:pt x="1208351" y="849056"/>
                </a:cubicBezTo>
                <a:cubicBezTo>
                  <a:pt x="1155992" y="849056"/>
                  <a:pt x="1104171" y="849056"/>
                  <a:pt x="1051812" y="849056"/>
                </a:cubicBezTo>
                <a:close/>
                <a:moveTo>
                  <a:pt x="1051705" y="737227"/>
                </a:moveTo>
                <a:cubicBezTo>
                  <a:pt x="1051705" y="768363"/>
                  <a:pt x="1051705" y="799175"/>
                  <a:pt x="1051705" y="830202"/>
                </a:cubicBezTo>
                <a:cubicBezTo>
                  <a:pt x="1103956" y="830202"/>
                  <a:pt x="1155884" y="830202"/>
                  <a:pt x="1208458" y="830202"/>
                </a:cubicBezTo>
                <a:cubicBezTo>
                  <a:pt x="1208458" y="798959"/>
                  <a:pt x="1208458" y="768040"/>
                  <a:pt x="1208458" y="737227"/>
                </a:cubicBezTo>
                <a:cubicBezTo>
                  <a:pt x="1155992" y="737227"/>
                  <a:pt x="1103848" y="737227"/>
                  <a:pt x="1051705" y="737227"/>
                </a:cubicBezTo>
                <a:close/>
                <a:moveTo>
                  <a:pt x="333331" y="737227"/>
                </a:moveTo>
                <a:cubicBezTo>
                  <a:pt x="333331" y="768363"/>
                  <a:pt x="333331" y="799175"/>
                  <a:pt x="333331" y="830095"/>
                </a:cubicBezTo>
                <a:cubicBezTo>
                  <a:pt x="385798" y="830095"/>
                  <a:pt x="437941" y="830095"/>
                  <a:pt x="490192" y="830095"/>
                </a:cubicBezTo>
                <a:cubicBezTo>
                  <a:pt x="490192" y="798959"/>
                  <a:pt x="490192" y="768147"/>
                  <a:pt x="490192" y="737227"/>
                </a:cubicBezTo>
                <a:cubicBezTo>
                  <a:pt x="437726" y="737227"/>
                  <a:pt x="385474" y="737227"/>
                  <a:pt x="333331" y="737227"/>
                </a:cubicBezTo>
                <a:close/>
                <a:moveTo>
                  <a:pt x="890534" y="737120"/>
                </a:moveTo>
                <a:cubicBezTo>
                  <a:pt x="890534" y="768255"/>
                  <a:pt x="890534" y="799067"/>
                  <a:pt x="890534" y="830202"/>
                </a:cubicBezTo>
                <a:cubicBezTo>
                  <a:pt x="938152" y="830202"/>
                  <a:pt x="985340" y="830202"/>
                  <a:pt x="1032528" y="830202"/>
                </a:cubicBezTo>
                <a:cubicBezTo>
                  <a:pt x="1032528" y="798959"/>
                  <a:pt x="1032528" y="768040"/>
                  <a:pt x="1032528" y="737120"/>
                </a:cubicBezTo>
                <a:cubicBezTo>
                  <a:pt x="985017" y="737120"/>
                  <a:pt x="937937" y="737120"/>
                  <a:pt x="890534" y="737120"/>
                </a:cubicBezTo>
                <a:close/>
                <a:moveTo>
                  <a:pt x="172160" y="737120"/>
                </a:moveTo>
                <a:cubicBezTo>
                  <a:pt x="172160" y="768363"/>
                  <a:pt x="172160" y="799175"/>
                  <a:pt x="172160" y="830095"/>
                </a:cubicBezTo>
                <a:cubicBezTo>
                  <a:pt x="219779" y="830095"/>
                  <a:pt x="266966" y="830095"/>
                  <a:pt x="314370" y="830095"/>
                </a:cubicBezTo>
                <a:cubicBezTo>
                  <a:pt x="314370" y="798959"/>
                  <a:pt x="314370" y="768147"/>
                  <a:pt x="314370" y="737120"/>
                </a:cubicBezTo>
                <a:cubicBezTo>
                  <a:pt x="266859" y="737120"/>
                  <a:pt x="219779" y="737120"/>
                  <a:pt x="172160" y="737120"/>
                </a:cubicBezTo>
                <a:close/>
                <a:moveTo>
                  <a:pt x="693380" y="671617"/>
                </a:moveTo>
                <a:cubicBezTo>
                  <a:pt x="891827" y="671617"/>
                  <a:pt x="1090166" y="671617"/>
                  <a:pt x="1288613" y="671617"/>
                </a:cubicBezTo>
                <a:cubicBezTo>
                  <a:pt x="1299602" y="671617"/>
                  <a:pt x="1299602" y="671617"/>
                  <a:pt x="1299602" y="682606"/>
                </a:cubicBezTo>
                <a:cubicBezTo>
                  <a:pt x="1299386" y="859075"/>
                  <a:pt x="1299278" y="1035544"/>
                  <a:pt x="1299278" y="1212014"/>
                </a:cubicBezTo>
                <a:cubicBezTo>
                  <a:pt x="1137677" y="1212014"/>
                  <a:pt x="976075" y="1212014"/>
                  <a:pt x="814473" y="1212014"/>
                </a:cubicBezTo>
                <a:cubicBezTo>
                  <a:pt x="814581" y="1210721"/>
                  <a:pt x="814689" y="1209536"/>
                  <a:pt x="814689" y="1208243"/>
                </a:cubicBezTo>
                <a:cubicBezTo>
                  <a:pt x="814689" y="1083163"/>
                  <a:pt x="814689" y="958083"/>
                  <a:pt x="814689" y="833003"/>
                </a:cubicBezTo>
                <a:cubicBezTo>
                  <a:pt x="814689" y="831387"/>
                  <a:pt x="814473" y="829879"/>
                  <a:pt x="814473" y="827940"/>
                </a:cubicBezTo>
                <a:cubicBezTo>
                  <a:pt x="736904" y="827940"/>
                  <a:pt x="659659" y="827940"/>
                  <a:pt x="581874" y="827940"/>
                </a:cubicBezTo>
                <a:cubicBezTo>
                  <a:pt x="581874" y="830202"/>
                  <a:pt x="581874" y="832142"/>
                  <a:pt x="581874" y="834081"/>
                </a:cubicBezTo>
                <a:cubicBezTo>
                  <a:pt x="581874" y="861014"/>
                  <a:pt x="581874" y="887948"/>
                  <a:pt x="581874" y="914882"/>
                </a:cubicBezTo>
                <a:cubicBezTo>
                  <a:pt x="581874" y="1013998"/>
                  <a:pt x="581874" y="1113005"/>
                  <a:pt x="581767" y="1212121"/>
                </a:cubicBezTo>
                <a:cubicBezTo>
                  <a:pt x="412947" y="1212121"/>
                  <a:pt x="244234" y="1212121"/>
                  <a:pt x="75414" y="1212121"/>
                </a:cubicBezTo>
                <a:cubicBezTo>
                  <a:pt x="75307" y="1210290"/>
                  <a:pt x="75199" y="1208566"/>
                  <a:pt x="75199" y="1206735"/>
                </a:cubicBezTo>
                <a:cubicBezTo>
                  <a:pt x="75199" y="1030373"/>
                  <a:pt x="75199" y="854119"/>
                  <a:pt x="75199" y="677758"/>
                </a:cubicBezTo>
                <a:cubicBezTo>
                  <a:pt x="75199" y="675927"/>
                  <a:pt x="75414" y="673987"/>
                  <a:pt x="75522" y="671725"/>
                </a:cubicBezTo>
                <a:cubicBezTo>
                  <a:pt x="78539" y="671725"/>
                  <a:pt x="81017" y="671725"/>
                  <a:pt x="83602" y="671725"/>
                </a:cubicBezTo>
                <a:cubicBezTo>
                  <a:pt x="286897" y="671725"/>
                  <a:pt x="490085" y="671617"/>
                  <a:pt x="693380" y="671617"/>
                </a:cubicBezTo>
                <a:close/>
                <a:moveTo>
                  <a:pt x="480281" y="367483"/>
                </a:moveTo>
                <a:cubicBezTo>
                  <a:pt x="480281" y="415101"/>
                  <a:pt x="480281" y="462181"/>
                  <a:pt x="480281" y="509476"/>
                </a:cubicBezTo>
                <a:cubicBezTo>
                  <a:pt x="545245" y="509476"/>
                  <a:pt x="609885" y="509476"/>
                  <a:pt x="675065" y="509476"/>
                </a:cubicBezTo>
                <a:cubicBezTo>
                  <a:pt x="675065" y="461858"/>
                  <a:pt x="675065" y="414670"/>
                  <a:pt x="675065" y="367483"/>
                </a:cubicBezTo>
                <a:cubicBezTo>
                  <a:pt x="609885" y="367483"/>
                  <a:pt x="545029" y="367483"/>
                  <a:pt x="480281" y="367483"/>
                </a:cubicBezTo>
                <a:close/>
                <a:moveTo>
                  <a:pt x="701675" y="367159"/>
                </a:moveTo>
                <a:cubicBezTo>
                  <a:pt x="701675" y="414886"/>
                  <a:pt x="701675" y="462073"/>
                  <a:pt x="701675" y="509261"/>
                </a:cubicBezTo>
                <a:cubicBezTo>
                  <a:pt x="766854" y="509261"/>
                  <a:pt x="831495" y="509261"/>
                  <a:pt x="896351" y="509261"/>
                </a:cubicBezTo>
                <a:cubicBezTo>
                  <a:pt x="896351" y="461750"/>
                  <a:pt x="896351" y="414562"/>
                  <a:pt x="896351" y="367159"/>
                </a:cubicBezTo>
                <a:cubicBezTo>
                  <a:pt x="830956" y="367159"/>
                  <a:pt x="766316" y="367159"/>
                  <a:pt x="701675" y="367159"/>
                </a:cubicBezTo>
                <a:close/>
                <a:moveTo>
                  <a:pt x="960777" y="262764"/>
                </a:moveTo>
                <a:cubicBezTo>
                  <a:pt x="960777" y="356709"/>
                  <a:pt x="960777" y="448930"/>
                  <a:pt x="960777" y="541258"/>
                </a:cubicBezTo>
                <a:cubicBezTo>
                  <a:pt x="776443" y="541258"/>
                  <a:pt x="592540" y="541258"/>
                  <a:pt x="407883" y="541258"/>
                </a:cubicBezTo>
                <a:cubicBezTo>
                  <a:pt x="407883" y="449145"/>
                  <a:pt x="407883" y="357355"/>
                  <a:pt x="407883" y="265350"/>
                </a:cubicBezTo>
                <a:cubicBezTo>
                  <a:pt x="398295" y="268582"/>
                  <a:pt x="395062" y="274615"/>
                  <a:pt x="395062" y="284311"/>
                </a:cubicBezTo>
                <a:cubicBezTo>
                  <a:pt x="395386" y="373731"/>
                  <a:pt x="395278" y="463151"/>
                  <a:pt x="395278" y="552570"/>
                </a:cubicBezTo>
                <a:cubicBezTo>
                  <a:pt x="395278" y="554617"/>
                  <a:pt x="395278" y="556772"/>
                  <a:pt x="395278" y="558711"/>
                </a:cubicBezTo>
                <a:cubicBezTo>
                  <a:pt x="588985" y="558711"/>
                  <a:pt x="781830" y="558711"/>
                  <a:pt x="974674" y="558711"/>
                </a:cubicBezTo>
                <a:cubicBezTo>
                  <a:pt x="974782" y="557742"/>
                  <a:pt x="974998" y="557203"/>
                  <a:pt x="974998" y="556772"/>
                </a:cubicBezTo>
                <a:cubicBezTo>
                  <a:pt x="974998" y="463582"/>
                  <a:pt x="974998" y="370391"/>
                  <a:pt x="974998" y="277201"/>
                </a:cubicBezTo>
                <a:cubicBezTo>
                  <a:pt x="974998" y="275800"/>
                  <a:pt x="974459" y="273754"/>
                  <a:pt x="973489" y="272892"/>
                </a:cubicBezTo>
                <a:cubicBezTo>
                  <a:pt x="969934" y="269660"/>
                  <a:pt x="965948" y="266751"/>
                  <a:pt x="960777" y="262764"/>
                </a:cubicBezTo>
                <a:close/>
                <a:moveTo>
                  <a:pt x="701460" y="260071"/>
                </a:moveTo>
                <a:cubicBezTo>
                  <a:pt x="701460" y="291206"/>
                  <a:pt x="701460" y="321911"/>
                  <a:pt x="701460" y="352938"/>
                </a:cubicBezTo>
                <a:cubicBezTo>
                  <a:pt x="766747" y="352938"/>
                  <a:pt x="831388" y="352938"/>
                  <a:pt x="896028" y="352938"/>
                </a:cubicBezTo>
                <a:cubicBezTo>
                  <a:pt x="896028" y="321695"/>
                  <a:pt x="896028" y="290775"/>
                  <a:pt x="896028" y="260071"/>
                </a:cubicBezTo>
                <a:cubicBezTo>
                  <a:pt x="830956" y="260071"/>
                  <a:pt x="766208" y="260071"/>
                  <a:pt x="701460" y="260071"/>
                </a:cubicBezTo>
                <a:close/>
                <a:moveTo>
                  <a:pt x="480281" y="259856"/>
                </a:moveTo>
                <a:cubicBezTo>
                  <a:pt x="480281" y="291314"/>
                  <a:pt x="480281" y="322234"/>
                  <a:pt x="480281" y="353046"/>
                </a:cubicBezTo>
                <a:cubicBezTo>
                  <a:pt x="545460" y="353046"/>
                  <a:pt x="610208" y="353046"/>
                  <a:pt x="674957" y="353046"/>
                </a:cubicBezTo>
                <a:cubicBezTo>
                  <a:pt x="674957" y="321803"/>
                  <a:pt x="674957" y="290883"/>
                  <a:pt x="674957" y="259856"/>
                </a:cubicBezTo>
                <a:cubicBezTo>
                  <a:pt x="609885" y="259856"/>
                  <a:pt x="545352" y="259856"/>
                  <a:pt x="480281" y="259856"/>
                </a:cubicBezTo>
                <a:close/>
                <a:moveTo>
                  <a:pt x="685515" y="16052"/>
                </a:moveTo>
                <a:cubicBezTo>
                  <a:pt x="693918" y="22408"/>
                  <a:pt x="702429" y="28872"/>
                  <a:pt x="710940" y="35336"/>
                </a:cubicBezTo>
                <a:cubicBezTo>
                  <a:pt x="801976" y="104394"/>
                  <a:pt x="892904" y="173560"/>
                  <a:pt x="984155" y="242403"/>
                </a:cubicBezTo>
                <a:cubicBezTo>
                  <a:pt x="992127" y="248436"/>
                  <a:pt x="995036" y="255008"/>
                  <a:pt x="992666" y="265027"/>
                </a:cubicBezTo>
                <a:cubicBezTo>
                  <a:pt x="984262" y="258670"/>
                  <a:pt x="975967" y="252422"/>
                  <a:pt x="967779" y="246173"/>
                </a:cubicBezTo>
                <a:cubicBezTo>
                  <a:pt x="875882" y="176146"/>
                  <a:pt x="783876" y="106226"/>
                  <a:pt x="692087" y="36091"/>
                </a:cubicBezTo>
                <a:cubicBezTo>
                  <a:pt x="688531" y="33397"/>
                  <a:pt x="686269" y="33182"/>
                  <a:pt x="682498" y="35983"/>
                </a:cubicBezTo>
                <a:cubicBezTo>
                  <a:pt x="583921" y="111182"/>
                  <a:pt x="485344" y="186273"/>
                  <a:pt x="386659" y="261364"/>
                </a:cubicBezTo>
                <a:cubicBezTo>
                  <a:pt x="385259" y="262441"/>
                  <a:pt x="383858" y="263518"/>
                  <a:pt x="381919" y="264919"/>
                </a:cubicBezTo>
                <a:cubicBezTo>
                  <a:pt x="380087" y="255654"/>
                  <a:pt x="381596" y="249190"/>
                  <a:pt x="389568" y="243157"/>
                </a:cubicBezTo>
                <a:cubicBezTo>
                  <a:pt x="487499" y="168281"/>
                  <a:pt x="585106" y="93082"/>
                  <a:pt x="682821" y="17991"/>
                </a:cubicBezTo>
                <a:cubicBezTo>
                  <a:pt x="683575" y="17453"/>
                  <a:pt x="684222" y="16914"/>
                  <a:pt x="685515" y="16052"/>
                </a:cubicBezTo>
                <a:close/>
                <a:moveTo>
                  <a:pt x="685515" y="2262"/>
                </a:moveTo>
                <a:cubicBezTo>
                  <a:pt x="684007" y="3340"/>
                  <a:pt x="682822" y="4094"/>
                  <a:pt x="681744" y="4956"/>
                </a:cubicBezTo>
                <a:cubicBezTo>
                  <a:pt x="629816" y="44494"/>
                  <a:pt x="577888" y="84141"/>
                  <a:pt x="525960" y="123787"/>
                </a:cubicBezTo>
                <a:cubicBezTo>
                  <a:pt x="475971" y="161817"/>
                  <a:pt x="426090" y="199955"/>
                  <a:pt x="376101" y="237986"/>
                </a:cubicBezTo>
                <a:cubicBezTo>
                  <a:pt x="372331" y="240894"/>
                  <a:pt x="369637" y="243911"/>
                  <a:pt x="369853" y="249082"/>
                </a:cubicBezTo>
                <a:cubicBezTo>
                  <a:pt x="370068" y="260071"/>
                  <a:pt x="369960" y="270952"/>
                  <a:pt x="370068" y="281941"/>
                </a:cubicBezTo>
                <a:cubicBezTo>
                  <a:pt x="370068" y="283773"/>
                  <a:pt x="370499" y="285604"/>
                  <a:pt x="370822" y="288405"/>
                </a:cubicBezTo>
                <a:cubicBezTo>
                  <a:pt x="478557" y="212022"/>
                  <a:pt x="581551" y="131113"/>
                  <a:pt x="687454" y="53652"/>
                </a:cubicBezTo>
                <a:cubicBezTo>
                  <a:pt x="792280" y="132837"/>
                  <a:pt x="896351" y="212884"/>
                  <a:pt x="1003332" y="291314"/>
                </a:cubicBezTo>
                <a:cubicBezTo>
                  <a:pt x="1003332" y="276878"/>
                  <a:pt x="1002901" y="264165"/>
                  <a:pt x="1003440" y="251452"/>
                </a:cubicBezTo>
                <a:cubicBezTo>
                  <a:pt x="1003763" y="243803"/>
                  <a:pt x="1001285" y="238847"/>
                  <a:pt x="995144" y="234215"/>
                </a:cubicBezTo>
                <a:cubicBezTo>
                  <a:pt x="908094" y="169143"/>
                  <a:pt x="821153" y="103856"/>
                  <a:pt x="734103" y="38677"/>
                </a:cubicBezTo>
                <a:cubicBezTo>
                  <a:pt x="717943" y="26503"/>
                  <a:pt x="701783" y="14436"/>
                  <a:pt x="685515" y="2262"/>
                </a:cubicBezTo>
                <a:close/>
                <a:moveTo>
                  <a:pt x="685192" y="0"/>
                </a:moveTo>
                <a:cubicBezTo>
                  <a:pt x="685515" y="0"/>
                  <a:pt x="685946" y="0"/>
                  <a:pt x="686269" y="0"/>
                </a:cubicBezTo>
                <a:cubicBezTo>
                  <a:pt x="687454" y="1077"/>
                  <a:pt x="688531" y="2262"/>
                  <a:pt x="689824" y="3232"/>
                </a:cubicBezTo>
                <a:cubicBezTo>
                  <a:pt x="783338" y="73475"/>
                  <a:pt x="876959" y="143718"/>
                  <a:pt x="970473" y="213961"/>
                </a:cubicBezTo>
                <a:cubicBezTo>
                  <a:pt x="975644" y="217839"/>
                  <a:pt x="981031" y="219563"/>
                  <a:pt x="987387" y="219563"/>
                </a:cubicBezTo>
                <a:cubicBezTo>
                  <a:pt x="1053967" y="219348"/>
                  <a:pt x="1120547" y="219455"/>
                  <a:pt x="1187234" y="219132"/>
                </a:cubicBezTo>
                <a:cubicBezTo>
                  <a:pt x="1194668" y="219132"/>
                  <a:pt x="1198439" y="221718"/>
                  <a:pt x="1201348" y="228505"/>
                </a:cubicBezTo>
                <a:cubicBezTo>
                  <a:pt x="1258770" y="362958"/>
                  <a:pt x="1316408" y="497195"/>
                  <a:pt x="1374046" y="631540"/>
                </a:cubicBezTo>
                <a:cubicBezTo>
                  <a:pt x="1375554" y="635095"/>
                  <a:pt x="1377386" y="638542"/>
                  <a:pt x="1379002" y="642098"/>
                </a:cubicBezTo>
                <a:cubicBezTo>
                  <a:pt x="1379002" y="642421"/>
                  <a:pt x="1379002" y="642852"/>
                  <a:pt x="1379002" y="643175"/>
                </a:cubicBezTo>
                <a:cubicBezTo>
                  <a:pt x="1376847" y="643391"/>
                  <a:pt x="1374800" y="643714"/>
                  <a:pt x="1372646" y="643714"/>
                </a:cubicBezTo>
                <a:cubicBezTo>
                  <a:pt x="917252" y="643714"/>
                  <a:pt x="461858" y="643714"/>
                  <a:pt x="6356" y="643714"/>
                </a:cubicBezTo>
                <a:cubicBezTo>
                  <a:pt x="4202" y="643714"/>
                  <a:pt x="2155" y="643391"/>
                  <a:pt x="0" y="643175"/>
                </a:cubicBezTo>
                <a:cubicBezTo>
                  <a:pt x="0" y="642852"/>
                  <a:pt x="0" y="642421"/>
                  <a:pt x="0" y="642098"/>
                </a:cubicBezTo>
                <a:cubicBezTo>
                  <a:pt x="646" y="641020"/>
                  <a:pt x="1401" y="640051"/>
                  <a:pt x="1831" y="638974"/>
                </a:cubicBezTo>
                <a:cubicBezTo>
                  <a:pt x="60655" y="501827"/>
                  <a:pt x="119370" y="364789"/>
                  <a:pt x="177977" y="227643"/>
                </a:cubicBezTo>
                <a:cubicBezTo>
                  <a:pt x="180671" y="221394"/>
                  <a:pt x="184118" y="219132"/>
                  <a:pt x="190906" y="219240"/>
                </a:cubicBezTo>
                <a:cubicBezTo>
                  <a:pt x="256193" y="219563"/>
                  <a:pt x="321588" y="219563"/>
                  <a:pt x="386875" y="219778"/>
                </a:cubicBezTo>
                <a:cubicBezTo>
                  <a:pt x="394093" y="219778"/>
                  <a:pt x="400018" y="217732"/>
                  <a:pt x="405728" y="213422"/>
                </a:cubicBezTo>
                <a:cubicBezTo>
                  <a:pt x="454532" y="176038"/>
                  <a:pt x="503551" y="138762"/>
                  <a:pt x="552463" y="101378"/>
                </a:cubicBezTo>
                <a:cubicBezTo>
                  <a:pt x="596742" y="67550"/>
                  <a:pt x="641020" y="33721"/>
                  <a:pt x="685192" y="0"/>
                </a:cubicBezTo>
                <a:close/>
              </a:path>
            </a:pathLst>
          </a:custGeom>
          <a:solidFill>
            <a:srgbClr val="75707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2"/>
          <p:cNvSpPr txBox="1">
            <a:spLocks noGrp="1"/>
          </p:cNvSpPr>
          <p:nvPr>
            <p:ph type="title"/>
          </p:nvPr>
        </p:nvSpPr>
        <p:spPr>
          <a:xfrm>
            <a:off x="838199" y="198152"/>
            <a:ext cx="10722300" cy="779464"/>
          </a:xfrm>
          <a:prstGeom prst="rect">
            <a:avLst/>
          </a:prstGeom>
          <a:solidFill>
            <a:schemeClr val="accent2">
              <a:lumMod val="60000"/>
              <a:lumOff val="40000"/>
            </a:schemeClr>
          </a:solid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libri"/>
              <a:buNone/>
            </a:pPr>
            <a:r>
              <a:rPr lang="en-US" b="1" dirty="0"/>
              <a:t>PROJECT OVERVIEW</a:t>
            </a:r>
            <a:endParaRPr b="1" dirty="0"/>
          </a:p>
        </p:txBody>
      </p:sp>
      <p:sp>
        <p:nvSpPr>
          <p:cNvPr id="93" name="Google Shape;93;p2"/>
          <p:cNvSpPr txBox="1">
            <a:spLocks noGrp="1"/>
          </p:cNvSpPr>
          <p:nvPr>
            <p:ph type="body" idx="1"/>
          </p:nvPr>
        </p:nvSpPr>
        <p:spPr>
          <a:xfrm>
            <a:off x="838200" y="977625"/>
            <a:ext cx="10722300" cy="5199300"/>
          </a:xfrm>
          <a:prstGeom prst="rect">
            <a:avLst/>
          </a:prstGeom>
          <a:noFill/>
          <a:ln>
            <a:noFill/>
          </a:ln>
        </p:spPr>
        <p:txBody>
          <a:bodyPr spcFirstLastPara="1" wrap="square" lIns="91425" tIns="45700" rIns="91425" bIns="45700" anchor="t" anchorCtr="0">
            <a:normAutofit fontScale="85000" lnSpcReduction="20000"/>
          </a:bodyPr>
          <a:lstStyle/>
          <a:p>
            <a:pPr marL="457200" lvl="0" indent="-416560" algn="just" rtl="0">
              <a:lnSpc>
                <a:spcPct val="150000"/>
              </a:lnSpc>
              <a:spcBef>
                <a:spcPts val="0"/>
              </a:spcBef>
              <a:spcAft>
                <a:spcPts val="0"/>
              </a:spcAft>
              <a:buClr>
                <a:srgbClr val="212121"/>
              </a:buClr>
              <a:buSzPct val="100000"/>
              <a:buFont typeface="Roboto"/>
              <a:buChar char="❏"/>
            </a:pPr>
            <a:r>
              <a:rPr lang="en-US" sz="3200" dirty="0">
                <a:solidFill>
                  <a:srgbClr val="212121"/>
                </a:solidFill>
                <a:highlight>
                  <a:srgbClr val="FFFFFF"/>
                </a:highlight>
                <a:latin typeface="Roboto"/>
                <a:ea typeface="Roboto"/>
                <a:cs typeface="Roboto"/>
                <a:sym typeface="Roboto"/>
              </a:rPr>
              <a:t>Boma Yangu real estate investment firm is exploring potential investment options in specific geographic areas in USA.</a:t>
            </a:r>
            <a:endParaRPr sz="3200" dirty="0">
              <a:solidFill>
                <a:srgbClr val="212121"/>
              </a:solidFill>
              <a:highlight>
                <a:srgbClr val="FFFFFF"/>
              </a:highlight>
              <a:latin typeface="Roboto"/>
              <a:ea typeface="Roboto"/>
              <a:cs typeface="Roboto"/>
              <a:sym typeface="Roboto"/>
            </a:endParaRPr>
          </a:p>
          <a:p>
            <a:pPr marL="457200" lvl="0" indent="-416560" algn="just" rtl="0">
              <a:lnSpc>
                <a:spcPct val="150000"/>
              </a:lnSpc>
              <a:spcBef>
                <a:spcPts val="0"/>
              </a:spcBef>
              <a:spcAft>
                <a:spcPts val="0"/>
              </a:spcAft>
              <a:buClr>
                <a:srgbClr val="212121"/>
              </a:buClr>
              <a:buSzPct val="100000"/>
              <a:buFont typeface="Roboto"/>
              <a:buChar char="❏"/>
            </a:pPr>
            <a:r>
              <a:rPr lang="en-US" sz="3200" dirty="0">
                <a:solidFill>
                  <a:srgbClr val="212121"/>
                </a:solidFill>
                <a:highlight>
                  <a:srgbClr val="FFFFFF"/>
                </a:highlight>
                <a:latin typeface="Roboto"/>
                <a:ea typeface="Roboto"/>
                <a:cs typeface="Roboto"/>
                <a:sym typeface="Roboto"/>
              </a:rPr>
              <a:t>This project seeks to  help  the firm to  identify the top 5 best zip codes to invest in the next 2 years.</a:t>
            </a:r>
            <a:endParaRPr sz="3200" dirty="0">
              <a:solidFill>
                <a:srgbClr val="212121"/>
              </a:solidFill>
              <a:highlight>
                <a:srgbClr val="FFFFFF"/>
              </a:highlight>
              <a:latin typeface="Roboto"/>
              <a:ea typeface="Roboto"/>
              <a:cs typeface="Roboto"/>
              <a:sym typeface="Roboto"/>
            </a:endParaRPr>
          </a:p>
          <a:p>
            <a:pPr marL="457200" lvl="0" indent="-416560" algn="just" rtl="0">
              <a:lnSpc>
                <a:spcPct val="150000"/>
              </a:lnSpc>
              <a:spcBef>
                <a:spcPts val="0"/>
              </a:spcBef>
              <a:spcAft>
                <a:spcPts val="0"/>
              </a:spcAft>
              <a:buClr>
                <a:srgbClr val="212121"/>
              </a:buClr>
              <a:buSzPct val="100000"/>
              <a:buFont typeface="Roboto"/>
              <a:buChar char="❏"/>
            </a:pPr>
            <a:r>
              <a:rPr lang="en-US" sz="3200" dirty="0">
                <a:solidFill>
                  <a:srgbClr val="212121"/>
                </a:solidFill>
                <a:highlight>
                  <a:srgbClr val="FFFFFF"/>
                </a:highlight>
                <a:latin typeface="Roboto"/>
                <a:ea typeface="Roboto"/>
                <a:cs typeface="Roboto"/>
                <a:sym typeface="Roboto"/>
              </a:rPr>
              <a:t>We will build time series models to identify the top 5 best zip codes, and make informed investment recommendations.</a:t>
            </a:r>
            <a:endParaRPr sz="3200" dirty="0">
              <a:solidFill>
                <a:srgbClr val="212121"/>
              </a:solidFill>
              <a:highlight>
                <a:srgbClr val="FFFFFF"/>
              </a:highlight>
              <a:latin typeface="Roboto"/>
              <a:ea typeface="Roboto"/>
              <a:cs typeface="Roboto"/>
              <a:sym typeface="Roboto"/>
            </a:endParaRPr>
          </a:p>
          <a:p>
            <a:pPr marL="457200" lvl="0" indent="-416560" algn="just" rtl="0">
              <a:lnSpc>
                <a:spcPct val="115000"/>
              </a:lnSpc>
              <a:spcBef>
                <a:spcPts val="0"/>
              </a:spcBef>
              <a:spcAft>
                <a:spcPts val="0"/>
              </a:spcAft>
              <a:buClr>
                <a:srgbClr val="212121"/>
              </a:buClr>
              <a:buSzPct val="100000"/>
              <a:buFont typeface="Roboto"/>
              <a:buChar char="❏"/>
            </a:pPr>
            <a:r>
              <a:rPr lang="en-US" sz="3200" dirty="0">
                <a:solidFill>
                  <a:srgbClr val="212121"/>
                </a:solidFill>
                <a:highlight>
                  <a:srgbClr val="FFFFFF"/>
                </a:highlight>
                <a:latin typeface="Roboto"/>
                <a:ea typeface="Roboto"/>
                <a:cs typeface="Roboto"/>
                <a:sym typeface="Roboto"/>
              </a:rPr>
              <a:t>We will use Return On Investment ratio to measure best  zip codes.</a:t>
            </a:r>
          </a:p>
          <a:p>
            <a:pPr marL="457200" lvl="0" indent="-416560" algn="just" rtl="0">
              <a:lnSpc>
                <a:spcPct val="115000"/>
              </a:lnSpc>
              <a:spcBef>
                <a:spcPts val="0"/>
              </a:spcBef>
              <a:spcAft>
                <a:spcPts val="0"/>
              </a:spcAft>
              <a:buClr>
                <a:srgbClr val="212121"/>
              </a:buClr>
              <a:buSzPct val="100000"/>
              <a:buFont typeface="Roboto"/>
              <a:buChar char="❏"/>
            </a:pPr>
            <a:r>
              <a:rPr lang="en-US" sz="3200" dirty="0">
                <a:solidFill>
                  <a:srgbClr val="212121"/>
                </a:solidFill>
                <a:highlight>
                  <a:srgbClr val="FFFFFF"/>
                </a:highlight>
                <a:latin typeface="Roboto"/>
                <a:ea typeface="Roboto"/>
                <a:cs typeface="Roboto"/>
                <a:sym typeface="Roboto"/>
              </a:rPr>
              <a:t>The project uses Return On Investment Ratio to measure the Best Zip Codes.</a:t>
            </a:r>
          </a:p>
        </p:txBody>
      </p:sp>
      <p:sp>
        <p:nvSpPr>
          <p:cNvPr id="94" name="Google Shape;94;p2"/>
          <p:cNvSpPr/>
          <p:nvPr/>
        </p:nvSpPr>
        <p:spPr>
          <a:xfrm>
            <a:off x="-7943" y="6061802"/>
            <a:ext cx="905815" cy="796197"/>
          </a:xfrm>
          <a:custGeom>
            <a:avLst/>
            <a:gdLst/>
            <a:ahLst/>
            <a:cxnLst/>
            <a:rect l="l" t="t" r="r" b="b"/>
            <a:pathLst>
              <a:path w="1379002" h="1212121" extrusionOk="0">
                <a:moveTo>
                  <a:pt x="890534" y="849271"/>
                </a:moveTo>
                <a:cubicBezTo>
                  <a:pt x="890534" y="880514"/>
                  <a:pt x="890534" y="911326"/>
                  <a:pt x="890534" y="942246"/>
                </a:cubicBezTo>
                <a:cubicBezTo>
                  <a:pt x="938152" y="942246"/>
                  <a:pt x="985340" y="942246"/>
                  <a:pt x="1032851" y="942246"/>
                </a:cubicBezTo>
                <a:cubicBezTo>
                  <a:pt x="1032851" y="911219"/>
                  <a:pt x="1032851" y="880514"/>
                  <a:pt x="1032851" y="849271"/>
                </a:cubicBezTo>
                <a:cubicBezTo>
                  <a:pt x="985232" y="849271"/>
                  <a:pt x="937937" y="849271"/>
                  <a:pt x="890534" y="849271"/>
                </a:cubicBezTo>
                <a:close/>
                <a:moveTo>
                  <a:pt x="171945" y="849271"/>
                </a:moveTo>
                <a:cubicBezTo>
                  <a:pt x="171945" y="880299"/>
                  <a:pt x="171945" y="911003"/>
                  <a:pt x="171945" y="942462"/>
                </a:cubicBezTo>
                <a:cubicBezTo>
                  <a:pt x="219563" y="942462"/>
                  <a:pt x="266859" y="942462"/>
                  <a:pt x="314370" y="942462"/>
                </a:cubicBezTo>
                <a:cubicBezTo>
                  <a:pt x="314370" y="911326"/>
                  <a:pt x="314370" y="880407"/>
                  <a:pt x="314370" y="849271"/>
                </a:cubicBezTo>
                <a:cubicBezTo>
                  <a:pt x="266859" y="849271"/>
                  <a:pt x="219563" y="849271"/>
                  <a:pt x="171945" y="849271"/>
                </a:cubicBezTo>
                <a:close/>
                <a:moveTo>
                  <a:pt x="333439" y="849164"/>
                </a:moveTo>
                <a:cubicBezTo>
                  <a:pt x="333439" y="880299"/>
                  <a:pt x="333439" y="911219"/>
                  <a:pt x="333439" y="942462"/>
                </a:cubicBezTo>
                <a:cubicBezTo>
                  <a:pt x="385798" y="942462"/>
                  <a:pt x="437726" y="942462"/>
                  <a:pt x="490085" y="942462"/>
                </a:cubicBezTo>
                <a:cubicBezTo>
                  <a:pt x="490085" y="911111"/>
                  <a:pt x="490085" y="880191"/>
                  <a:pt x="490085" y="849164"/>
                </a:cubicBezTo>
                <a:cubicBezTo>
                  <a:pt x="437726" y="849164"/>
                  <a:pt x="385798" y="849164"/>
                  <a:pt x="333439" y="849164"/>
                </a:cubicBezTo>
                <a:close/>
                <a:moveTo>
                  <a:pt x="1051812" y="849056"/>
                </a:moveTo>
                <a:cubicBezTo>
                  <a:pt x="1051812" y="880514"/>
                  <a:pt x="1051812" y="911434"/>
                  <a:pt x="1051812" y="942246"/>
                </a:cubicBezTo>
                <a:cubicBezTo>
                  <a:pt x="1104279" y="942246"/>
                  <a:pt x="1156423" y="942246"/>
                  <a:pt x="1208351" y="942246"/>
                </a:cubicBezTo>
                <a:cubicBezTo>
                  <a:pt x="1208351" y="910896"/>
                  <a:pt x="1208351" y="879976"/>
                  <a:pt x="1208351" y="849056"/>
                </a:cubicBezTo>
                <a:cubicBezTo>
                  <a:pt x="1155992" y="849056"/>
                  <a:pt x="1104171" y="849056"/>
                  <a:pt x="1051812" y="849056"/>
                </a:cubicBezTo>
                <a:close/>
                <a:moveTo>
                  <a:pt x="1051705" y="737227"/>
                </a:moveTo>
                <a:cubicBezTo>
                  <a:pt x="1051705" y="768363"/>
                  <a:pt x="1051705" y="799175"/>
                  <a:pt x="1051705" y="830202"/>
                </a:cubicBezTo>
                <a:cubicBezTo>
                  <a:pt x="1103956" y="830202"/>
                  <a:pt x="1155884" y="830202"/>
                  <a:pt x="1208458" y="830202"/>
                </a:cubicBezTo>
                <a:cubicBezTo>
                  <a:pt x="1208458" y="798959"/>
                  <a:pt x="1208458" y="768040"/>
                  <a:pt x="1208458" y="737227"/>
                </a:cubicBezTo>
                <a:cubicBezTo>
                  <a:pt x="1155992" y="737227"/>
                  <a:pt x="1103848" y="737227"/>
                  <a:pt x="1051705" y="737227"/>
                </a:cubicBezTo>
                <a:close/>
                <a:moveTo>
                  <a:pt x="333331" y="737227"/>
                </a:moveTo>
                <a:cubicBezTo>
                  <a:pt x="333331" y="768363"/>
                  <a:pt x="333331" y="799175"/>
                  <a:pt x="333331" y="830095"/>
                </a:cubicBezTo>
                <a:cubicBezTo>
                  <a:pt x="385798" y="830095"/>
                  <a:pt x="437941" y="830095"/>
                  <a:pt x="490192" y="830095"/>
                </a:cubicBezTo>
                <a:cubicBezTo>
                  <a:pt x="490192" y="798959"/>
                  <a:pt x="490192" y="768147"/>
                  <a:pt x="490192" y="737227"/>
                </a:cubicBezTo>
                <a:cubicBezTo>
                  <a:pt x="437726" y="737227"/>
                  <a:pt x="385474" y="737227"/>
                  <a:pt x="333331" y="737227"/>
                </a:cubicBezTo>
                <a:close/>
                <a:moveTo>
                  <a:pt x="890534" y="737120"/>
                </a:moveTo>
                <a:cubicBezTo>
                  <a:pt x="890534" y="768255"/>
                  <a:pt x="890534" y="799067"/>
                  <a:pt x="890534" y="830202"/>
                </a:cubicBezTo>
                <a:cubicBezTo>
                  <a:pt x="938152" y="830202"/>
                  <a:pt x="985340" y="830202"/>
                  <a:pt x="1032528" y="830202"/>
                </a:cubicBezTo>
                <a:cubicBezTo>
                  <a:pt x="1032528" y="798959"/>
                  <a:pt x="1032528" y="768040"/>
                  <a:pt x="1032528" y="737120"/>
                </a:cubicBezTo>
                <a:cubicBezTo>
                  <a:pt x="985017" y="737120"/>
                  <a:pt x="937937" y="737120"/>
                  <a:pt x="890534" y="737120"/>
                </a:cubicBezTo>
                <a:close/>
                <a:moveTo>
                  <a:pt x="172160" y="737120"/>
                </a:moveTo>
                <a:cubicBezTo>
                  <a:pt x="172160" y="768363"/>
                  <a:pt x="172160" y="799175"/>
                  <a:pt x="172160" y="830095"/>
                </a:cubicBezTo>
                <a:cubicBezTo>
                  <a:pt x="219779" y="830095"/>
                  <a:pt x="266966" y="830095"/>
                  <a:pt x="314370" y="830095"/>
                </a:cubicBezTo>
                <a:cubicBezTo>
                  <a:pt x="314370" y="798959"/>
                  <a:pt x="314370" y="768147"/>
                  <a:pt x="314370" y="737120"/>
                </a:cubicBezTo>
                <a:cubicBezTo>
                  <a:pt x="266859" y="737120"/>
                  <a:pt x="219779" y="737120"/>
                  <a:pt x="172160" y="737120"/>
                </a:cubicBezTo>
                <a:close/>
                <a:moveTo>
                  <a:pt x="693380" y="671617"/>
                </a:moveTo>
                <a:cubicBezTo>
                  <a:pt x="891827" y="671617"/>
                  <a:pt x="1090166" y="671617"/>
                  <a:pt x="1288613" y="671617"/>
                </a:cubicBezTo>
                <a:cubicBezTo>
                  <a:pt x="1299602" y="671617"/>
                  <a:pt x="1299602" y="671617"/>
                  <a:pt x="1299602" y="682606"/>
                </a:cubicBezTo>
                <a:cubicBezTo>
                  <a:pt x="1299386" y="859075"/>
                  <a:pt x="1299278" y="1035544"/>
                  <a:pt x="1299278" y="1212014"/>
                </a:cubicBezTo>
                <a:cubicBezTo>
                  <a:pt x="1137677" y="1212014"/>
                  <a:pt x="976075" y="1212014"/>
                  <a:pt x="814473" y="1212014"/>
                </a:cubicBezTo>
                <a:cubicBezTo>
                  <a:pt x="814581" y="1210721"/>
                  <a:pt x="814689" y="1209536"/>
                  <a:pt x="814689" y="1208243"/>
                </a:cubicBezTo>
                <a:cubicBezTo>
                  <a:pt x="814689" y="1083163"/>
                  <a:pt x="814689" y="958083"/>
                  <a:pt x="814689" y="833003"/>
                </a:cubicBezTo>
                <a:cubicBezTo>
                  <a:pt x="814689" y="831387"/>
                  <a:pt x="814473" y="829879"/>
                  <a:pt x="814473" y="827940"/>
                </a:cubicBezTo>
                <a:cubicBezTo>
                  <a:pt x="736904" y="827940"/>
                  <a:pt x="659659" y="827940"/>
                  <a:pt x="581874" y="827940"/>
                </a:cubicBezTo>
                <a:cubicBezTo>
                  <a:pt x="581874" y="830202"/>
                  <a:pt x="581874" y="832142"/>
                  <a:pt x="581874" y="834081"/>
                </a:cubicBezTo>
                <a:cubicBezTo>
                  <a:pt x="581874" y="861014"/>
                  <a:pt x="581874" y="887948"/>
                  <a:pt x="581874" y="914882"/>
                </a:cubicBezTo>
                <a:cubicBezTo>
                  <a:pt x="581874" y="1013998"/>
                  <a:pt x="581874" y="1113005"/>
                  <a:pt x="581767" y="1212121"/>
                </a:cubicBezTo>
                <a:cubicBezTo>
                  <a:pt x="412947" y="1212121"/>
                  <a:pt x="244234" y="1212121"/>
                  <a:pt x="75414" y="1212121"/>
                </a:cubicBezTo>
                <a:cubicBezTo>
                  <a:pt x="75307" y="1210290"/>
                  <a:pt x="75199" y="1208566"/>
                  <a:pt x="75199" y="1206735"/>
                </a:cubicBezTo>
                <a:cubicBezTo>
                  <a:pt x="75199" y="1030373"/>
                  <a:pt x="75199" y="854119"/>
                  <a:pt x="75199" y="677758"/>
                </a:cubicBezTo>
                <a:cubicBezTo>
                  <a:pt x="75199" y="675927"/>
                  <a:pt x="75414" y="673987"/>
                  <a:pt x="75522" y="671725"/>
                </a:cubicBezTo>
                <a:cubicBezTo>
                  <a:pt x="78539" y="671725"/>
                  <a:pt x="81017" y="671725"/>
                  <a:pt x="83602" y="671725"/>
                </a:cubicBezTo>
                <a:cubicBezTo>
                  <a:pt x="286897" y="671725"/>
                  <a:pt x="490085" y="671617"/>
                  <a:pt x="693380" y="671617"/>
                </a:cubicBezTo>
                <a:close/>
                <a:moveTo>
                  <a:pt x="480281" y="367483"/>
                </a:moveTo>
                <a:cubicBezTo>
                  <a:pt x="480281" y="415101"/>
                  <a:pt x="480281" y="462181"/>
                  <a:pt x="480281" y="509476"/>
                </a:cubicBezTo>
                <a:cubicBezTo>
                  <a:pt x="545245" y="509476"/>
                  <a:pt x="609885" y="509476"/>
                  <a:pt x="675065" y="509476"/>
                </a:cubicBezTo>
                <a:cubicBezTo>
                  <a:pt x="675065" y="461858"/>
                  <a:pt x="675065" y="414670"/>
                  <a:pt x="675065" y="367483"/>
                </a:cubicBezTo>
                <a:cubicBezTo>
                  <a:pt x="609885" y="367483"/>
                  <a:pt x="545029" y="367483"/>
                  <a:pt x="480281" y="367483"/>
                </a:cubicBezTo>
                <a:close/>
                <a:moveTo>
                  <a:pt x="701675" y="367159"/>
                </a:moveTo>
                <a:cubicBezTo>
                  <a:pt x="701675" y="414886"/>
                  <a:pt x="701675" y="462073"/>
                  <a:pt x="701675" y="509261"/>
                </a:cubicBezTo>
                <a:cubicBezTo>
                  <a:pt x="766854" y="509261"/>
                  <a:pt x="831495" y="509261"/>
                  <a:pt x="896351" y="509261"/>
                </a:cubicBezTo>
                <a:cubicBezTo>
                  <a:pt x="896351" y="461750"/>
                  <a:pt x="896351" y="414562"/>
                  <a:pt x="896351" y="367159"/>
                </a:cubicBezTo>
                <a:cubicBezTo>
                  <a:pt x="830956" y="367159"/>
                  <a:pt x="766316" y="367159"/>
                  <a:pt x="701675" y="367159"/>
                </a:cubicBezTo>
                <a:close/>
                <a:moveTo>
                  <a:pt x="960777" y="262764"/>
                </a:moveTo>
                <a:cubicBezTo>
                  <a:pt x="960777" y="356709"/>
                  <a:pt x="960777" y="448930"/>
                  <a:pt x="960777" y="541258"/>
                </a:cubicBezTo>
                <a:cubicBezTo>
                  <a:pt x="776443" y="541258"/>
                  <a:pt x="592540" y="541258"/>
                  <a:pt x="407883" y="541258"/>
                </a:cubicBezTo>
                <a:cubicBezTo>
                  <a:pt x="407883" y="449145"/>
                  <a:pt x="407883" y="357355"/>
                  <a:pt x="407883" y="265350"/>
                </a:cubicBezTo>
                <a:cubicBezTo>
                  <a:pt x="398295" y="268582"/>
                  <a:pt x="395062" y="274615"/>
                  <a:pt x="395062" y="284311"/>
                </a:cubicBezTo>
                <a:cubicBezTo>
                  <a:pt x="395386" y="373731"/>
                  <a:pt x="395278" y="463151"/>
                  <a:pt x="395278" y="552570"/>
                </a:cubicBezTo>
                <a:cubicBezTo>
                  <a:pt x="395278" y="554617"/>
                  <a:pt x="395278" y="556772"/>
                  <a:pt x="395278" y="558711"/>
                </a:cubicBezTo>
                <a:cubicBezTo>
                  <a:pt x="588985" y="558711"/>
                  <a:pt x="781830" y="558711"/>
                  <a:pt x="974674" y="558711"/>
                </a:cubicBezTo>
                <a:cubicBezTo>
                  <a:pt x="974782" y="557742"/>
                  <a:pt x="974998" y="557203"/>
                  <a:pt x="974998" y="556772"/>
                </a:cubicBezTo>
                <a:cubicBezTo>
                  <a:pt x="974998" y="463582"/>
                  <a:pt x="974998" y="370391"/>
                  <a:pt x="974998" y="277201"/>
                </a:cubicBezTo>
                <a:cubicBezTo>
                  <a:pt x="974998" y="275800"/>
                  <a:pt x="974459" y="273754"/>
                  <a:pt x="973489" y="272892"/>
                </a:cubicBezTo>
                <a:cubicBezTo>
                  <a:pt x="969934" y="269660"/>
                  <a:pt x="965948" y="266751"/>
                  <a:pt x="960777" y="262764"/>
                </a:cubicBezTo>
                <a:close/>
                <a:moveTo>
                  <a:pt x="701460" y="260071"/>
                </a:moveTo>
                <a:cubicBezTo>
                  <a:pt x="701460" y="291206"/>
                  <a:pt x="701460" y="321911"/>
                  <a:pt x="701460" y="352938"/>
                </a:cubicBezTo>
                <a:cubicBezTo>
                  <a:pt x="766747" y="352938"/>
                  <a:pt x="831388" y="352938"/>
                  <a:pt x="896028" y="352938"/>
                </a:cubicBezTo>
                <a:cubicBezTo>
                  <a:pt x="896028" y="321695"/>
                  <a:pt x="896028" y="290775"/>
                  <a:pt x="896028" y="260071"/>
                </a:cubicBezTo>
                <a:cubicBezTo>
                  <a:pt x="830956" y="260071"/>
                  <a:pt x="766208" y="260071"/>
                  <a:pt x="701460" y="260071"/>
                </a:cubicBezTo>
                <a:close/>
                <a:moveTo>
                  <a:pt x="480281" y="259856"/>
                </a:moveTo>
                <a:cubicBezTo>
                  <a:pt x="480281" y="291314"/>
                  <a:pt x="480281" y="322234"/>
                  <a:pt x="480281" y="353046"/>
                </a:cubicBezTo>
                <a:cubicBezTo>
                  <a:pt x="545460" y="353046"/>
                  <a:pt x="610208" y="353046"/>
                  <a:pt x="674957" y="353046"/>
                </a:cubicBezTo>
                <a:cubicBezTo>
                  <a:pt x="674957" y="321803"/>
                  <a:pt x="674957" y="290883"/>
                  <a:pt x="674957" y="259856"/>
                </a:cubicBezTo>
                <a:cubicBezTo>
                  <a:pt x="609885" y="259856"/>
                  <a:pt x="545352" y="259856"/>
                  <a:pt x="480281" y="259856"/>
                </a:cubicBezTo>
                <a:close/>
                <a:moveTo>
                  <a:pt x="685515" y="16052"/>
                </a:moveTo>
                <a:cubicBezTo>
                  <a:pt x="693918" y="22408"/>
                  <a:pt x="702429" y="28872"/>
                  <a:pt x="710940" y="35336"/>
                </a:cubicBezTo>
                <a:cubicBezTo>
                  <a:pt x="801976" y="104394"/>
                  <a:pt x="892904" y="173560"/>
                  <a:pt x="984155" y="242403"/>
                </a:cubicBezTo>
                <a:cubicBezTo>
                  <a:pt x="992127" y="248436"/>
                  <a:pt x="995036" y="255008"/>
                  <a:pt x="992666" y="265027"/>
                </a:cubicBezTo>
                <a:cubicBezTo>
                  <a:pt x="984262" y="258670"/>
                  <a:pt x="975967" y="252422"/>
                  <a:pt x="967779" y="246173"/>
                </a:cubicBezTo>
                <a:cubicBezTo>
                  <a:pt x="875882" y="176146"/>
                  <a:pt x="783876" y="106226"/>
                  <a:pt x="692087" y="36091"/>
                </a:cubicBezTo>
                <a:cubicBezTo>
                  <a:pt x="688531" y="33397"/>
                  <a:pt x="686269" y="33182"/>
                  <a:pt x="682498" y="35983"/>
                </a:cubicBezTo>
                <a:cubicBezTo>
                  <a:pt x="583921" y="111182"/>
                  <a:pt x="485344" y="186273"/>
                  <a:pt x="386659" y="261364"/>
                </a:cubicBezTo>
                <a:cubicBezTo>
                  <a:pt x="385259" y="262441"/>
                  <a:pt x="383858" y="263518"/>
                  <a:pt x="381919" y="264919"/>
                </a:cubicBezTo>
                <a:cubicBezTo>
                  <a:pt x="380087" y="255654"/>
                  <a:pt x="381596" y="249190"/>
                  <a:pt x="389568" y="243157"/>
                </a:cubicBezTo>
                <a:cubicBezTo>
                  <a:pt x="487499" y="168281"/>
                  <a:pt x="585106" y="93082"/>
                  <a:pt x="682821" y="17991"/>
                </a:cubicBezTo>
                <a:cubicBezTo>
                  <a:pt x="683575" y="17453"/>
                  <a:pt x="684222" y="16914"/>
                  <a:pt x="685515" y="16052"/>
                </a:cubicBezTo>
                <a:close/>
                <a:moveTo>
                  <a:pt x="685515" y="2262"/>
                </a:moveTo>
                <a:cubicBezTo>
                  <a:pt x="684007" y="3340"/>
                  <a:pt x="682822" y="4094"/>
                  <a:pt x="681744" y="4956"/>
                </a:cubicBezTo>
                <a:cubicBezTo>
                  <a:pt x="629816" y="44494"/>
                  <a:pt x="577888" y="84141"/>
                  <a:pt x="525960" y="123787"/>
                </a:cubicBezTo>
                <a:cubicBezTo>
                  <a:pt x="475971" y="161817"/>
                  <a:pt x="426090" y="199955"/>
                  <a:pt x="376101" y="237986"/>
                </a:cubicBezTo>
                <a:cubicBezTo>
                  <a:pt x="372331" y="240894"/>
                  <a:pt x="369637" y="243911"/>
                  <a:pt x="369853" y="249082"/>
                </a:cubicBezTo>
                <a:cubicBezTo>
                  <a:pt x="370068" y="260071"/>
                  <a:pt x="369960" y="270952"/>
                  <a:pt x="370068" y="281941"/>
                </a:cubicBezTo>
                <a:cubicBezTo>
                  <a:pt x="370068" y="283773"/>
                  <a:pt x="370499" y="285604"/>
                  <a:pt x="370822" y="288405"/>
                </a:cubicBezTo>
                <a:cubicBezTo>
                  <a:pt x="478557" y="212022"/>
                  <a:pt x="581551" y="131113"/>
                  <a:pt x="687454" y="53652"/>
                </a:cubicBezTo>
                <a:cubicBezTo>
                  <a:pt x="792280" y="132837"/>
                  <a:pt x="896351" y="212884"/>
                  <a:pt x="1003332" y="291314"/>
                </a:cubicBezTo>
                <a:cubicBezTo>
                  <a:pt x="1003332" y="276878"/>
                  <a:pt x="1002901" y="264165"/>
                  <a:pt x="1003440" y="251452"/>
                </a:cubicBezTo>
                <a:cubicBezTo>
                  <a:pt x="1003763" y="243803"/>
                  <a:pt x="1001285" y="238847"/>
                  <a:pt x="995144" y="234215"/>
                </a:cubicBezTo>
                <a:cubicBezTo>
                  <a:pt x="908094" y="169143"/>
                  <a:pt x="821153" y="103856"/>
                  <a:pt x="734103" y="38677"/>
                </a:cubicBezTo>
                <a:cubicBezTo>
                  <a:pt x="717943" y="26503"/>
                  <a:pt x="701783" y="14436"/>
                  <a:pt x="685515" y="2262"/>
                </a:cubicBezTo>
                <a:close/>
                <a:moveTo>
                  <a:pt x="685192" y="0"/>
                </a:moveTo>
                <a:cubicBezTo>
                  <a:pt x="685515" y="0"/>
                  <a:pt x="685946" y="0"/>
                  <a:pt x="686269" y="0"/>
                </a:cubicBezTo>
                <a:cubicBezTo>
                  <a:pt x="687454" y="1077"/>
                  <a:pt x="688531" y="2262"/>
                  <a:pt x="689824" y="3232"/>
                </a:cubicBezTo>
                <a:cubicBezTo>
                  <a:pt x="783338" y="73475"/>
                  <a:pt x="876959" y="143718"/>
                  <a:pt x="970473" y="213961"/>
                </a:cubicBezTo>
                <a:cubicBezTo>
                  <a:pt x="975644" y="217839"/>
                  <a:pt x="981031" y="219563"/>
                  <a:pt x="987387" y="219563"/>
                </a:cubicBezTo>
                <a:cubicBezTo>
                  <a:pt x="1053967" y="219348"/>
                  <a:pt x="1120547" y="219455"/>
                  <a:pt x="1187234" y="219132"/>
                </a:cubicBezTo>
                <a:cubicBezTo>
                  <a:pt x="1194668" y="219132"/>
                  <a:pt x="1198439" y="221718"/>
                  <a:pt x="1201348" y="228505"/>
                </a:cubicBezTo>
                <a:cubicBezTo>
                  <a:pt x="1258770" y="362958"/>
                  <a:pt x="1316408" y="497195"/>
                  <a:pt x="1374046" y="631540"/>
                </a:cubicBezTo>
                <a:cubicBezTo>
                  <a:pt x="1375554" y="635095"/>
                  <a:pt x="1377386" y="638542"/>
                  <a:pt x="1379002" y="642098"/>
                </a:cubicBezTo>
                <a:cubicBezTo>
                  <a:pt x="1379002" y="642421"/>
                  <a:pt x="1379002" y="642852"/>
                  <a:pt x="1379002" y="643175"/>
                </a:cubicBezTo>
                <a:cubicBezTo>
                  <a:pt x="1376847" y="643391"/>
                  <a:pt x="1374800" y="643714"/>
                  <a:pt x="1372646" y="643714"/>
                </a:cubicBezTo>
                <a:cubicBezTo>
                  <a:pt x="917252" y="643714"/>
                  <a:pt x="461858" y="643714"/>
                  <a:pt x="6356" y="643714"/>
                </a:cubicBezTo>
                <a:cubicBezTo>
                  <a:pt x="4202" y="643714"/>
                  <a:pt x="2155" y="643391"/>
                  <a:pt x="0" y="643175"/>
                </a:cubicBezTo>
                <a:cubicBezTo>
                  <a:pt x="0" y="642852"/>
                  <a:pt x="0" y="642421"/>
                  <a:pt x="0" y="642098"/>
                </a:cubicBezTo>
                <a:cubicBezTo>
                  <a:pt x="646" y="641020"/>
                  <a:pt x="1401" y="640051"/>
                  <a:pt x="1831" y="638974"/>
                </a:cubicBezTo>
                <a:cubicBezTo>
                  <a:pt x="60655" y="501827"/>
                  <a:pt x="119370" y="364789"/>
                  <a:pt x="177977" y="227643"/>
                </a:cubicBezTo>
                <a:cubicBezTo>
                  <a:pt x="180671" y="221394"/>
                  <a:pt x="184118" y="219132"/>
                  <a:pt x="190906" y="219240"/>
                </a:cubicBezTo>
                <a:cubicBezTo>
                  <a:pt x="256193" y="219563"/>
                  <a:pt x="321588" y="219563"/>
                  <a:pt x="386875" y="219778"/>
                </a:cubicBezTo>
                <a:cubicBezTo>
                  <a:pt x="394093" y="219778"/>
                  <a:pt x="400018" y="217732"/>
                  <a:pt x="405728" y="213422"/>
                </a:cubicBezTo>
                <a:cubicBezTo>
                  <a:pt x="454532" y="176038"/>
                  <a:pt x="503551" y="138762"/>
                  <a:pt x="552463" y="101378"/>
                </a:cubicBezTo>
                <a:cubicBezTo>
                  <a:pt x="596742" y="67550"/>
                  <a:pt x="641020" y="33721"/>
                  <a:pt x="685192" y="0"/>
                </a:cubicBezTo>
                <a:close/>
              </a:path>
            </a:pathLst>
          </a:custGeom>
          <a:solidFill>
            <a:srgbClr val="75707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3"/>
          <p:cNvSpPr txBox="1">
            <a:spLocks noGrp="1"/>
          </p:cNvSpPr>
          <p:nvPr>
            <p:ph type="title"/>
          </p:nvPr>
        </p:nvSpPr>
        <p:spPr>
          <a:xfrm>
            <a:off x="838200" y="198152"/>
            <a:ext cx="10515600" cy="779464"/>
          </a:xfrm>
          <a:prstGeom prst="rect">
            <a:avLst/>
          </a:prstGeom>
          <a:solidFill>
            <a:schemeClr val="accent2">
              <a:lumMod val="60000"/>
              <a:lumOff val="40000"/>
            </a:schemeClr>
          </a:solid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libri"/>
              <a:buNone/>
            </a:pPr>
            <a:r>
              <a:rPr lang="en-US" b="1" dirty="0"/>
              <a:t>OBJECTIVES</a:t>
            </a:r>
            <a:endParaRPr b="1" dirty="0"/>
          </a:p>
        </p:txBody>
      </p:sp>
      <p:sp>
        <p:nvSpPr>
          <p:cNvPr id="100" name="Google Shape;100;p3"/>
          <p:cNvSpPr txBox="1">
            <a:spLocks noGrp="1"/>
          </p:cNvSpPr>
          <p:nvPr>
            <p:ph type="body" idx="1"/>
          </p:nvPr>
        </p:nvSpPr>
        <p:spPr>
          <a:xfrm>
            <a:off x="838200" y="1152939"/>
            <a:ext cx="10515600" cy="5024024"/>
          </a:xfrm>
          <a:prstGeom prst="rect">
            <a:avLst/>
          </a:prstGeom>
          <a:noFill/>
          <a:ln>
            <a:noFill/>
          </a:ln>
        </p:spPr>
        <p:txBody>
          <a:bodyPr spcFirstLastPara="1" wrap="square" lIns="91425" tIns="45700" rIns="91425" bIns="45700" anchor="t" anchorCtr="0">
            <a:normAutofit/>
          </a:bodyPr>
          <a:lstStyle/>
          <a:p>
            <a:pPr marL="457200" lvl="0" indent="0" algn="l" rtl="0">
              <a:lnSpc>
                <a:spcPct val="150000"/>
              </a:lnSpc>
              <a:spcBef>
                <a:spcPts val="600"/>
              </a:spcBef>
              <a:spcAft>
                <a:spcPts val="0"/>
              </a:spcAft>
              <a:buNone/>
            </a:pPr>
            <a:endParaRPr sz="3000" dirty="0">
              <a:solidFill>
                <a:srgbClr val="212121"/>
              </a:solidFill>
              <a:highlight>
                <a:srgbClr val="FFFFFF"/>
              </a:highlight>
              <a:latin typeface="Roboto"/>
              <a:ea typeface="Roboto"/>
              <a:cs typeface="Roboto"/>
              <a:sym typeface="Roboto"/>
            </a:endParaRPr>
          </a:p>
          <a:p>
            <a:pPr marL="457200" lvl="0" indent="-438150" algn="just" rtl="0">
              <a:lnSpc>
                <a:spcPct val="150000"/>
              </a:lnSpc>
              <a:spcBef>
                <a:spcPts val="600"/>
              </a:spcBef>
              <a:spcAft>
                <a:spcPts val="0"/>
              </a:spcAft>
              <a:buClr>
                <a:srgbClr val="212121"/>
              </a:buClr>
              <a:buSzPts val="3300"/>
              <a:buFont typeface="Roboto"/>
              <a:buChar char="❏"/>
            </a:pPr>
            <a:r>
              <a:rPr lang="en-US" sz="3300" dirty="0">
                <a:solidFill>
                  <a:srgbClr val="212121"/>
                </a:solidFill>
                <a:highlight>
                  <a:srgbClr val="FFFFFF"/>
                </a:highlight>
                <a:latin typeface="Roboto"/>
                <a:ea typeface="Roboto"/>
                <a:cs typeface="Roboto"/>
                <a:sym typeface="Roboto"/>
              </a:rPr>
              <a:t>To provide a recommendation for the top 5 best Zip Codes to invest in, in the next 2 years.</a:t>
            </a:r>
            <a:endParaRPr sz="3300" dirty="0">
              <a:solidFill>
                <a:srgbClr val="212121"/>
              </a:solidFill>
              <a:highlight>
                <a:srgbClr val="FFFFFF"/>
              </a:highlight>
              <a:latin typeface="Roboto"/>
              <a:ea typeface="Roboto"/>
              <a:cs typeface="Roboto"/>
              <a:sym typeface="Roboto"/>
            </a:endParaRPr>
          </a:p>
          <a:p>
            <a:pPr marL="457200" lvl="0" indent="-438150" algn="just" rtl="0">
              <a:lnSpc>
                <a:spcPct val="150000"/>
              </a:lnSpc>
              <a:spcBef>
                <a:spcPts val="0"/>
              </a:spcBef>
              <a:spcAft>
                <a:spcPts val="0"/>
              </a:spcAft>
              <a:buClr>
                <a:srgbClr val="212121"/>
              </a:buClr>
              <a:buSzPts val="3300"/>
              <a:buFont typeface="Roboto"/>
              <a:buChar char="❏"/>
            </a:pPr>
            <a:r>
              <a:rPr lang="en-US" sz="3300" dirty="0">
                <a:solidFill>
                  <a:srgbClr val="212121"/>
                </a:solidFill>
                <a:highlight>
                  <a:srgbClr val="FFFFFF"/>
                </a:highlight>
                <a:latin typeface="Roboto"/>
                <a:ea typeface="Roboto"/>
                <a:cs typeface="Roboto"/>
                <a:sym typeface="Roboto"/>
              </a:rPr>
              <a:t>To develop a model that can accurately forecast return on investment from the property market over a specified period of time</a:t>
            </a:r>
            <a:endParaRPr sz="3800" dirty="0">
              <a:solidFill>
                <a:srgbClr val="212121"/>
              </a:solidFill>
              <a:highlight>
                <a:srgbClr val="FFFFFF"/>
              </a:highlight>
              <a:latin typeface="Roboto"/>
              <a:ea typeface="Roboto"/>
              <a:cs typeface="Roboto"/>
              <a:sym typeface="Roboto"/>
            </a:endParaRPr>
          </a:p>
          <a:p>
            <a:pPr marL="228600" lvl="0" indent="-50800" algn="l" rtl="0">
              <a:lnSpc>
                <a:spcPct val="90000"/>
              </a:lnSpc>
              <a:spcBef>
                <a:spcPts val="500"/>
              </a:spcBef>
              <a:spcAft>
                <a:spcPts val="0"/>
              </a:spcAft>
              <a:buClr>
                <a:schemeClr val="dk1"/>
              </a:buClr>
              <a:buSzPts val="2800"/>
              <a:buNone/>
            </a:pPr>
            <a:endParaRPr dirty="0"/>
          </a:p>
        </p:txBody>
      </p:sp>
      <p:sp>
        <p:nvSpPr>
          <p:cNvPr id="101" name="Google Shape;101;p3"/>
          <p:cNvSpPr/>
          <p:nvPr/>
        </p:nvSpPr>
        <p:spPr>
          <a:xfrm>
            <a:off x="-7943" y="6061802"/>
            <a:ext cx="905815" cy="796197"/>
          </a:xfrm>
          <a:custGeom>
            <a:avLst/>
            <a:gdLst/>
            <a:ahLst/>
            <a:cxnLst/>
            <a:rect l="l" t="t" r="r" b="b"/>
            <a:pathLst>
              <a:path w="1379002" h="1212121" extrusionOk="0">
                <a:moveTo>
                  <a:pt x="890534" y="849271"/>
                </a:moveTo>
                <a:cubicBezTo>
                  <a:pt x="890534" y="880514"/>
                  <a:pt x="890534" y="911326"/>
                  <a:pt x="890534" y="942246"/>
                </a:cubicBezTo>
                <a:cubicBezTo>
                  <a:pt x="938152" y="942246"/>
                  <a:pt x="985340" y="942246"/>
                  <a:pt x="1032851" y="942246"/>
                </a:cubicBezTo>
                <a:cubicBezTo>
                  <a:pt x="1032851" y="911219"/>
                  <a:pt x="1032851" y="880514"/>
                  <a:pt x="1032851" y="849271"/>
                </a:cubicBezTo>
                <a:cubicBezTo>
                  <a:pt x="985232" y="849271"/>
                  <a:pt x="937937" y="849271"/>
                  <a:pt x="890534" y="849271"/>
                </a:cubicBezTo>
                <a:close/>
                <a:moveTo>
                  <a:pt x="171945" y="849271"/>
                </a:moveTo>
                <a:cubicBezTo>
                  <a:pt x="171945" y="880299"/>
                  <a:pt x="171945" y="911003"/>
                  <a:pt x="171945" y="942462"/>
                </a:cubicBezTo>
                <a:cubicBezTo>
                  <a:pt x="219563" y="942462"/>
                  <a:pt x="266859" y="942462"/>
                  <a:pt x="314370" y="942462"/>
                </a:cubicBezTo>
                <a:cubicBezTo>
                  <a:pt x="314370" y="911326"/>
                  <a:pt x="314370" y="880407"/>
                  <a:pt x="314370" y="849271"/>
                </a:cubicBezTo>
                <a:cubicBezTo>
                  <a:pt x="266859" y="849271"/>
                  <a:pt x="219563" y="849271"/>
                  <a:pt x="171945" y="849271"/>
                </a:cubicBezTo>
                <a:close/>
                <a:moveTo>
                  <a:pt x="333439" y="849164"/>
                </a:moveTo>
                <a:cubicBezTo>
                  <a:pt x="333439" y="880299"/>
                  <a:pt x="333439" y="911219"/>
                  <a:pt x="333439" y="942462"/>
                </a:cubicBezTo>
                <a:cubicBezTo>
                  <a:pt x="385798" y="942462"/>
                  <a:pt x="437726" y="942462"/>
                  <a:pt x="490085" y="942462"/>
                </a:cubicBezTo>
                <a:cubicBezTo>
                  <a:pt x="490085" y="911111"/>
                  <a:pt x="490085" y="880191"/>
                  <a:pt x="490085" y="849164"/>
                </a:cubicBezTo>
                <a:cubicBezTo>
                  <a:pt x="437726" y="849164"/>
                  <a:pt x="385798" y="849164"/>
                  <a:pt x="333439" y="849164"/>
                </a:cubicBezTo>
                <a:close/>
                <a:moveTo>
                  <a:pt x="1051812" y="849056"/>
                </a:moveTo>
                <a:cubicBezTo>
                  <a:pt x="1051812" y="880514"/>
                  <a:pt x="1051812" y="911434"/>
                  <a:pt x="1051812" y="942246"/>
                </a:cubicBezTo>
                <a:cubicBezTo>
                  <a:pt x="1104279" y="942246"/>
                  <a:pt x="1156423" y="942246"/>
                  <a:pt x="1208351" y="942246"/>
                </a:cubicBezTo>
                <a:cubicBezTo>
                  <a:pt x="1208351" y="910896"/>
                  <a:pt x="1208351" y="879976"/>
                  <a:pt x="1208351" y="849056"/>
                </a:cubicBezTo>
                <a:cubicBezTo>
                  <a:pt x="1155992" y="849056"/>
                  <a:pt x="1104171" y="849056"/>
                  <a:pt x="1051812" y="849056"/>
                </a:cubicBezTo>
                <a:close/>
                <a:moveTo>
                  <a:pt x="1051705" y="737227"/>
                </a:moveTo>
                <a:cubicBezTo>
                  <a:pt x="1051705" y="768363"/>
                  <a:pt x="1051705" y="799175"/>
                  <a:pt x="1051705" y="830202"/>
                </a:cubicBezTo>
                <a:cubicBezTo>
                  <a:pt x="1103956" y="830202"/>
                  <a:pt x="1155884" y="830202"/>
                  <a:pt x="1208458" y="830202"/>
                </a:cubicBezTo>
                <a:cubicBezTo>
                  <a:pt x="1208458" y="798959"/>
                  <a:pt x="1208458" y="768040"/>
                  <a:pt x="1208458" y="737227"/>
                </a:cubicBezTo>
                <a:cubicBezTo>
                  <a:pt x="1155992" y="737227"/>
                  <a:pt x="1103848" y="737227"/>
                  <a:pt x="1051705" y="737227"/>
                </a:cubicBezTo>
                <a:close/>
                <a:moveTo>
                  <a:pt x="333331" y="737227"/>
                </a:moveTo>
                <a:cubicBezTo>
                  <a:pt x="333331" y="768363"/>
                  <a:pt x="333331" y="799175"/>
                  <a:pt x="333331" y="830095"/>
                </a:cubicBezTo>
                <a:cubicBezTo>
                  <a:pt x="385798" y="830095"/>
                  <a:pt x="437941" y="830095"/>
                  <a:pt x="490192" y="830095"/>
                </a:cubicBezTo>
                <a:cubicBezTo>
                  <a:pt x="490192" y="798959"/>
                  <a:pt x="490192" y="768147"/>
                  <a:pt x="490192" y="737227"/>
                </a:cubicBezTo>
                <a:cubicBezTo>
                  <a:pt x="437726" y="737227"/>
                  <a:pt x="385474" y="737227"/>
                  <a:pt x="333331" y="737227"/>
                </a:cubicBezTo>
                <a:close/>
                <a:moveTo>
                  <a:pt x="890534" y="737120"/>
                </a:moveTo>
                <a:cubicBezTo>
                  <a:pt x="890534" y="768255"/>
                  <a:pt x="890534" y="799067"/>
                  <a:pt x="890534" y="830202"/>
                </a:cubicBezTo>
                <a:cubicBezTo>
                  <a:pt x="938152" y="830202"/>
                  <a:pt x="985340" y="830202"/>
                  <a:pt x="1032528" y="830202"/>
                </a:cubicBezTo>
                <a:cubicBezTo>
                  <a:pt x="1032528" y="798959"/>
                  <a:pt x="1032528" y="768040"/>
                  <a:pt x="1032528" y="737120"/>
                </a:cubicBezTo>
                <a:cubicBezTo>
                  <a:pt x="985017" y="737120"/>
                  <a:pt x="937937" y="737120"/>
                  <a:pt x="890534" y="737120"/>
                </a:cubicBezTo>
                <a:close/>
                <a:moveTo>
                  <a:pt x="172160" y="737120"/>
                </a:moveTo>
                <a:cubicBezTo>
                  <a:pt x="172160" y="768363"/>
                  <a:pt x="172160" y="799175"/>
                  <a:pt x="172160" y="830095"/>
                </a:cubicBezTo>
                <a:cubicBezTo>
                  <a:pt x="219779" y="830095"/>
                  <a:pt x="266966" y="830095"/>
                  <a:pt x="314370" y="830095"/>
                </a:cubicBezTo>
                <a:cubicBezTo>
                  <a:pt x="314370" y="798959"/>
                  <a:pt x="314370" y="768147"/>
                  <a:pt x="314370" y="737120"/>
                </a:cubicBezTo>
                <a:cubicBezTo>
                  <a:pt x="266859" y="737120"/>
                  <a:pt x="219779" y="737120"/>
                  <a:pt x="172160" y="737120"/>
                </a:cubicBezTo>
                <a:close/>
                <a:moveTo>
                  <a:pt x="693380" y="671617"/>
                </a:moveTo>
                <a:cubicBezTo>
                  <a:pt x="891827" y="671617"/>
                  <a:pt x="1090166" y="671617"/>
                  <a:pt x="1288613" y="671617"/>
                </a:cubicBezTo>
                <a:cubicBezTo>
                  <a:pt x="1299602" y="671617"/>
                  <a:pt x="1299602" y="671617"/>
                  <a:pt x="1299602" y="682606"/>
                </a:cubicBezTo>
                <a:cubicBezTo>
                  <a:pt x="1299386" y="859075"/>
                  <a:pt x="1299278" y="1035544"/>
                  <a:pt x="1299278" y="1212014"/>
                </a:cubicBezTo>
                <a:cubicBezTo>
                  <a:pt x="1137677" y="1212014"/>
                  <a:pt x="976075" y="1212014"/>
                  <a:pt x="814473" y="1212014"/>
                </a:cubicBezTo>
                <a:cubicBezTo>
                  <a:pt x="814581" y="1210721"/>
                  <a:pt x="814689" y="1209536"/>
                  <a:pt x="814689" y="1208243"/>
                </a:cubicBezTo>
                <a:cubicBezTo>
                  <a:pt x="814689" y="1083163"/>
                  <a:pt x="814689" y="958083"/>
                  <a:pt x="814689" y="833003"/>
                </a:cubicBezTo>
                <a:cubicBezTo>
                  <a:pt x="814689" y="831387"/>
                  <a:pt x="814473" y="829879"/>
                  <a:pt x="814473" y="827940"/>
                </a:cubicBezTo>
                <a:cubicBezTo>
                  <a:pt x="736904" y="827940"/>
                  <a:pt x="659659" y="827940"/>
                  <a:pt x="581874" y="827940"/>
                </a:cubicBezTo>
                <a:cubicBezTo>
                  <a:pt x="581874" y="830202"/>
                  <a:pt x="581874" y="832142"/>
                  <a:pt x="581874" y="834081"/>
                </a:cubicBezTo>
                <a:cubicBezTo>
                  <a:pt x="581874" y="861014"/>
                  <a:pt x="581874" y="887948"/>
                  <a:pt x="581874" y="914882"/>
                </a:cubicBezTo>
                <a:cubicBezTo>
                  <a:pt x="581874" y="1013998"/>
                  <a:pt x="581874" y="1113005"/>
                  <a:pt x="581767" y="1212121"/>
                </a:cubicBezTo>
                <a:cubicBezTo>
                  <a:pt x="412947" y="1212121"/>
                  <a:pt x="244234" y="1212121"/>
                  <a:pt x="75414" y="1212121"/>
                </a:cubicBezTo>
                <a:cubicBezTo>
                  <a:pt x="75307" y="1210290"/>
                  <a:pt x="75199" y="1208566"/>
                  <a:pt x="75199" y="1206735"/>
                </a:cubicBezTo>
                <a:cubicBezTo>
                  <a:pt x="75199" y="1030373"/>
                  <a:pt x="75199" y="854119"/>
                  <a:pt x="75199" y="677758"/>
                </a:cubicBezTo>
                <a:cubicBezTo>
                  <a:pt x="75199" y="675927"/>
                  <a:pt x="75414" y="673987"/>
                  <a:pt x="75522" y="671725"/>
                </a:cubicBezTo>
                <a:cubicBezTo>
                  <a:pt x="78539" y="671725"/>
                  <a:pt x="81017" y="671725"/>
                  <a:pt x="83602" y="671725"/>
                </a:cubicBezTo>
                <a:cubicBezTo>
                  <a:pt x="286897" y="671725"/>
                  <a:pt x="490085" y="671617"/>
                  <a:pt x="693380" y="671617"/>
                </a:cubicBezTo>
                <a:close/>
                <a:moveTo>
                  <a:pt x="480281" y="367483"/>
                </a:moveTo>
                <a:cubicBezTo>
                  <a:pt x="480281" y="415101"/>
                  <a:pt x="480281" y="462181"/>
                  <a:pt x="480281" y="509476"/>
                </a:cubicBezTo>
                <a:cubicBezTo>
                  <a:pt x="545245" y="509476"/>
                  <a:pt x="609885" y="509476"/>
                  <a:pt x="675065" y="509476"/>
                </a:cubicBezTo>
                <a:cubicBezTo>
                  <a:pt x="675065" y="461858"/>
                  <a:pt x="675065" y="414670"/>
                  <a:pt x="675065" y="367483"/>
                </a:cubicBezTo>
                <a:cubicBezTo>
                  <a:pt x="609885" y="367483"/>
                  <a:pt x="545029" y="367483"/>
                  <a:pt x="480281" y="367483"/>
                </a:cubicBezTo>
                <a:close/>
                <a:moveTo>
                  <a:pt x="701675" y="367159"/>
                </a:moveTo>
                <a:cubicBezTo>
                  <a:pt x="701675" y="414886"/>
                  <a:pt x="701675" y="462073"/>
                  <a:pt x="701675" y="509261"/>
                </a:cubicBezTo>
                <a:cubicBezTo>
                  <a:pt x="766854" y="509261"/>
                  <a:pt x="831495" y="509261"/>
                  <a:pt x="896351" y="509261"/>
                </a:cubicBezTo>
                <a:cubicBezTo>
                  <a:pt x="896351" y="461750"/>
                  <a:pt x="896351" y="414562"/>
                  <a:pt x="896351" y="367159"/>
                </a:cubicBezTo>
                <a:cubicBezTo>
                  <a:pt x="830956" y="367159"/>
                  <a:pt x="766316" y="367159"/>
                  <a:pt x="701675" y="367159"/>
                </a:cubicBezTo>
                <a:close/>
                <a:moveTo>
                  <a:pt x="960777" y="262764"/>
                </a:moveTo>
                <a:cubicBezTo>
                  <a:pt x="960777" y="356709"/>
                  <a:pt x="960777" y="448930"/>
                  <a:pt x="960777" y="541258"/>
                </a:cubicBezTo>
                <a:cubicBezTo>
                  <a:pt x="776443" y="541258"/>
                  <a:pt x="592540" y="541258"/>
                  <a:pt x="407883" y="541258"/>
                </a:cubicBezTo>
                <a:cubicBezTo>
                  <a:pt x="407883" y="449145"/>
                  <a:pt x="407883" y="357355"/>
                  <a:pt x="407883" y="265350"/>
                </a:cubicBezTo>
                <a:cubicBezTo>
                  <a:pt x="398295" y="268582"/>
                  <a:pt x="395062" y="274615"/>
                  <a:pt x="395062" y="284311"/>
                </a:cubicBezTo>
                <a:cubicBezTo>
                  <a:pt x="395386" y="373731"/>
                  <a:pt x="395278" y="463151"/>
                  <a:pt x="395278" y="552570"/>
                </a:cubicBezTo>
                <a:cubicBezTo>
                  <a:pt x="395278" y="554617"/>
                  <a:pt x="395278" y="556772"/>
                  <a:pt x="395278" y="558711"/>
                </a:cubicBezTo>
                <a:cubicBezTo>
                  <a:pt x="588985" y="558711"/>
                  <a:pt x="781830" y="558711"/>
                  <a:pt x="974674" y="558711"/>
                </a:cubicBezTo>
                <a:cubicBezTo>
                  <a:pt x="974782" y="557742"/>
                  <a:pt x="974998" y="557203"/>
                  <a:pt x="974998" y="556772"/>
                </a:cubicBezTo>
                <a:cubicBezTo>
                  <a:pt x="974998" y="463582"/>
                  <a:pt x="974998" y="370391"/>
                  <a:pt x="974998" y="277201"/>
                </a:cubicBezTo>
                <a:cubicBezTo>
                  <a:pt x="974998" y="275800"/>
                  <a:pt x="974459" y="273754"/>
                  <a:pt x="973489" y="272892"/>
                </a:cubicBezTo>
                <a:cubicBezTo>
                  <a:pt x="969934" y="269660"/>
                  <a:pt x="965948" y="266751"/>
                  <a:pt x="960777" y="262764"/>
                </a:cubicBezTo>
                <a:close/>
                <a:moveTo>
                  <a:pt x="701460" y="260071"/>
                </a:moveTo>
                <a:cubicBezTo>
                  <a:pt x="701460" y="291206"/>
                  <a:pt x="701460" y="321911"/>
                  <a:pt x="701460" y="352938"/>
                </a:cubicBezTo>
                <a:cubicBezTo>
                  <a:pt x="766747" y="352938"/>
                  <a:pt x="831388" y="352938"/>
                  <a:pt x="896028" y="352938"/>
                </a:cubicBezTo>
                <a:cubicBezTo>
                  <a:pt x="896028" y="321695"/>
                  <a:pt x="896028" y="290775"/>
                  <a:pt x="896028" y="260071"/>
                </a:cubicBezTo>
                <a:cubicBezTo>
                  <a:pt x="830956" y="260071"/>
                  <a:pt x="766208" y="260071"/>
                  <a:pt x="701460" y="260071"/>
                </a:cubicBezTo>
                <a:close/>
                <a:moveTo>
                  <a:pt x="480281" y="259856"/>
                </a:moveTo>
                <a:cubicBezTo>
                  <a:pt x="480281" y="291314"/>
                  <a:pt x="480281" y="322234"/>
                  <a:pt x="480281" y="353046"/>
                </a:cubicBezTo>
                <a:cubicBezTo>
                  <a:pt x="545460" y="353046"/>
                  <a:pt x="610208" y="353046"/>
                  <a:pt x="674957" y="353046"/>
                </a:cubicBezTo>
                <a:cubicBezTo>
                  <a:pt x="674957" y="321803"/>
                  <a:pt x="674957" y="290883"/>
                  <a:pt x="674957" y="259856"/>
                </a:cubicBezTo>
                <a:cubicBezTo>
                  <a:pt x="609885" y="259856"/>
                  <a:pt x="545352" y="259856"/>
                  <a:pt x="480281" y="259856"/>
                </a:cubicBezTo>
                <a:close/>
                <a:moveTo>
                  <a:pt x="685515" y="16052"/>
                </a:moveTo>
                <a:cubicBezTo>
                  <a:pt x="693918" y="22408"/>
                  <a:pt x="702429" y="28872"/>
                  <a:pt x="710940" y="35336"/>
                </a:cubicBezTo>
                <a:cubicBezTo>
                  <a:pt x="801976" y="104394"/>
                  <a:pt x="892904" y="173560"/>
                  <a:pt x="984155" y="242403"/>
                </a:cubicBezTo>
                <a:cubicBezTo>
                  <a:pt x="992127" y="248436"/>
                  <a:pt x="995036" y="255008"/>
                  <a:pt x="992666" y="265027"/>
                </a:cubicBezTo>
                <a:cubicBezTo>
                  <a:pt x="984262" y="258670"/>
                  <a:pt x="975967" y="252422"/>
                  <a:pt x="967779" y="246173"/>
                </a:cubicBezTo>
                <a:cubicBezTo>
                  <a:pt x="875882" y="176146"/>
                  <a:pt x="783876" y="106226"/>
                  <a:pt x="692087" y="36091"/>
                </a:cubicBezTo>
                <a:cubicBezTo>
                  <a:pt x="688531" y="33397"/>
                  <a:pt x="686269" y="33182"/>
                  <a:pt x="682498" y="35983"/>
                </a:cubicBezTo>
                <a:cubicBezTo>
                  <a:pt x="583921" y="111182"/>
                  <a:pt x="485344" y="186273"/>
                  <a:pt x="386659" y="261364"/>
                </a:cubicBezTo>
                <a:cubicBezTo>
                  <a:pt x="385259" y="262441"/>
                  <a:pt x="383858" y="263518"/>
                  <a:pt x="381919" y="264919"/>
                </a:cubicBezTo>
                <a:cubicBezTo>
                  <a:pt x="380087" y="255654"/>
                  <a:pt x="381596" y="249190"/>
                  <a:pt x="389568" y="243157"/>
                </a:cubicBezTo>
                <a:cubicBezTo>
                  <a:pt x="487499" y="168281"/>
                  <a:pt x="585106" y="93082"/>
                  <a:pt x="682821" y="17991"/>
                </a:cubicBezTo>
                <a:cubicBezTo>
                  <a:pt x="683575" y="17453"/>
                  <a:pt x="684222" y="16914"/>
                  <a:pt x="685515" y="16052"/>
                </a:cubicBezTo>
                <a:close/>
                <a:moveTo>
                  <a:pt x="685515" y="2262"/>
                </a:moveTo>
                <a:cubicBezTo>
                  <a:pt x="684007" y="3340"/>
                  <a:pt x="682822" y="4094"/>
                  <a:pt x="681744" y="4956"/>
                </a:cubicBezTo>
                <a:cubicBezTo>
                  <a:pt x="629816" y="44494"/>
                  <a:pt x="577888" y="84141"/>
                  <a:pt x="525960" y="123787"/>
                </a:cubicBezTo>
                <a:cubicBezTo>
                  <a:pt x="475971" y="161817"/>
                  <a:pt x="426090" y="199955"/>
                  <a:pt x="376101" y="237986"/>
                </a:cubicBezTo>
                <a:cubicBezTo>
                  <a:pt x="372331" y="240894"/>
                  <a:pt x="369637" y="243911"/>
                  <a:pt x="369853" y="249082"/>
                </a:cubicBezTo>
                <a:cubicBezTo>
                  <a:pt x="370068" y="260071"/>
                  <a:pt x="369960" y="270952"/>
                  <a:pt x="370068" y="281941"/>
                </a:cubicBezTo>
                <a:cubicBezTo>
                  <a:pt x="370068" y="283773"/>
                  <a:pt x="370499" y="285604"/>
                  <a:pt x="370822" y="288405"/>
                </a:cubicBezTo>
                <a:cubicBezTo>
                  <a:pt x="478557" y="212022"/>
                  <a:pt x="581551" y="131113"/>
                  <a:pt x="687454" y="53652"/>
                </a:cubicBezTo>
                <a:cubicBezTo>
                  <a:pt x="792280" y="132837"/>
                  <a:pt x="896351" y="212884"/>
                  <a:pt x="1003332" y="291314"/>
                </a:cubicBezTo>
                <a:cubicBezTo>
                  <a:pt x="1003332" y="276878"/>
                  <a:pt x="1002901" y="264165"/>
                  <a:pt x="1003440" y="251452"/>
                </a:cubicBezTo>
                <a:cubicBezTo>
                  <a:pt x="1003763" y="243803"/>
                  <a:pt x="1001285" y="238847"/>
                  <a:pt x="995144" y="234215"/>
                </a:cubicBezTo>
                <a:cubicBezTo>
                  <a:pt x="908094" y="169143"/>
                  <a:pt x="821153" y="103856"/>
                  <a:pt x="734103" y="38677"/>
                </a:cubicBezTo>
                <a:cubicBezTo>
                  <a:pt x="717943" y="26503"/>
                  <a:pt x="701783" y="14436"/>
                  <a:pt x="685515" y="2262"/>
                </a:cubicBezTo>
                <a:close/>
                <a:moveTo>
                  <a:pt x="685192" y="0"/>
                </a:moveTo>
                <a:cubicBezTo>
                  <a:pt x="685515" y="0"/>
                  <a:pt x="685946" y="0"/>
                  <a:pt x="686269" y="0"/>
                </a:cubicBezTo>
                <a:cubicBezTo>
                  <a:pt x="687454" y="1077"/>
                  <a:pt x="688531" y="2262"/>
                  <a:pt x="689824" y="3232"/>
                </a:cubicBezTo>
                <a:cubicBezTo>
                  <a:pt x="783338" y="73475"/>
                  <a:pt x="876959" y="143718"/>
                  <a:pt x="970473" y="213961"/>
                </a:cubicBezTo>
                <a:cubicBezTo>
                  <a:pt x="975644" y="217839"/>
                  <a:pt x="981031" y="219563"/>
                  <a:pt x="987387" y="219563"/>
                </a:cubicBezTo>
                <a:cubicBezTo>
                  <a:pt x="1053967" y="219348"/>
                  <a:pt x="1120547" y="219455"/>
                  <a:pt x="1187234" y="219132"/>
                </a:cubicBezTo>
                <a:cubicBezTo>
                  <a:pt x="1194668" y="219132"/>
                  <a:pt x="1198439" y="221718"/>
                  <a:pt x="1201348" y="228505"/>
                </a:cubicBezTo>
                <a:cubicBezTo>
                  <a:pt x="1258770" y="362958"/>
                  <a:pt x="1316408" y="497195"/>
                  <a:pt x="1374046" y="631540"/>
                </a:cubicBezTo>
                <a:cubicBezTo>
                  <a:pt x="1375554" y="635095"/>
                  <a:pt x="1377386" y="638542"/>
                  <a:pt x="1379002" y="642098"/>
                </a:cubicBezTo>
                <a:cubicBezTo>
                  <a:pt x="1379002" y="642421"/>
                  <a:pt x="1379002" y="642852"/>
                  <a:pt x="1379002" y="643175"/>
                </a:cubicBezTo>
                <a:cubicBezTo>
                  <a:pt x="1376847" y="643391"/>
                  <a:pt x="1374800" y="643714"/>
                  <a:pt x="1372646" y="643714"/>
                </a:cubicBezTo>
                <a:cubicBezTo>
                  <a:pt x="917252" y="643714"/>
                  <a:pt x="461858" y="643714"/>
                  <a:pt x="6356" y="643714"/>
                </a:cubicBezTo>
                <a:cubicBezTo>
                  <a:pt x="4202" y="643714"/>
                  <a:pt x="2155" y="643391"/>
                  <a:pt x="0" y="643175"/>
                </a:cubicBezTo>
                <a:cubicBezTo>
                  <a:pt x="0" y="642852"/>
                  <a:pt x="0" y="642421"/>
                  <a:pt x="0" y="642098"/>
                </a:cubicBezTo>
                <a:cubicBezTo>
                  <a:pt x="646" y="641020"/>
                  <a:pt x="1401" y="640051"/>
                  <a:pt x="1831" y="638974"/>
                </a:cubicBezTo>
                <a:cubicBezTo>
                  <a:pt x="60655" y="501827"/>
                  <a:pt x="119370" y="364789"/>
                  <a:pt x="177977" y="227643"/>
                </a:cubicBezTo>
                <a:cubicBezTo>
                  <a:pt x="180671" y="221394"/>
                  <a:pt x="184118" y="219132"/>
                  <a:pt x="190906" y="219240"/>
                </a:cubicBezTo>
                <a:cubicBezTo>
                  <a:pt x="256193" y="219563"/>
                  <a:pt x="321588" y="219563"/>
                  <a:pt x="386875" y="219778"/>
                </a:cubicBezTo>
                <a:cubicBezTo>
                  <a:pt x="394093" y="219778"/>
                  <a:pt x="400018" y="217732"/>
                  <a:pt x="405728" y="213422"/>
                </a:cubicBezTo>
                <a:cubicBezTo>
                  <a:pt x="454532" y="176038"/>
                  <a:pt x="503551" y="138762"/>
                  <a:pt x="552463" y="101378"/>
                </a:cubicBezTo>
                <a:cubicBezTo>
                  <a:pt x="596742" y="67550"/>
                  <a:pt x="641020" y="33721"/>
                  <a:pt x="685192" y="0"/>
                </a:cubicBezTo>
                <a:close/>
              </a:path>
            </a:pathLst>
          </a:custGeom>
          <a:solidFill>
            <a:srgbClr val="75707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4"/>
          <p:cNvSpPr txBox="1">
            <a:spLocks noGrp="1"/>
          </p:cNvSpPr>
          <p:nvPr>
            <p:ph type="title"/>
          </p:nvPr>
        </p:nvSpPr>
        <p:spPr>
          <a:xfrm>
            <a:off x="681645" y="111152"/>
            <a:ext cx="10980254" cy="779400"/>
          </a:xfrm>
          <a:prstGeom prst="rect">
            <a:avLst/>
          </a:prstGeom>
          <a:solidFill>
            <a:schemeClr val="accent2">
              <a:lumMod val="60000"/>
              <a:lumOff val="40000"/>
            </a:schemeClr>
          </a:solid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libri"/>
              <a:buNone/>
            </a:pPr>
            <a:r>
              <a:rPr lang="en-US" b="1" dirty="0"/>
              <a:t>DATA UNDERSTANDING</a:t>
            </a:r>
            <a:endParaRPr b="1" dirty="0"/>
          </a:p>
        </p:txBody>
      </p:sp>
      <p:sp>
        <p:nvSpPr>
          <p:cNvPr id="107" name="Google Shape;107;p4"/>
          <p:cNvSpPr txBox="1">
            <a:spLocks noGrp="1"/>
          </p:cNvSpPr>
          <p:nvPr>
            <p:ph type="body" idx="1"/>
          </p:nvPr>
        </p:nvSpPr>
        <p:spPr>
          <a:xfrm>
            <a:off x="838200" y="890550"/>
            <a:ext cx="10910700" cy="5716200"/>
          </a:xfrm>
          <a:prstGeom prst="rect">
            <a:avLst/>
          </a:prstGeom>
          <a:noFill/>
          <a:ln>
            <a:noFill/>
          </a:ln>
        </p:spPr>
        <p:txBody>
          <a:bodyPr spcFirstLastPara="1" wrap="square" lIns="91425" tIns="45700" rIns="91425" bIns="45700" anchor="t" anchorCtr="0">
            <a:noAutofit/>
          </a:bodyPr>
          <a:lstStyle/>
          <a:p>
            <a:pPr marL="457200" lvl="0" indent="-406400" algn="just" rtl="0">
              <a:lnSpc>
                <a:spcPct val="150000"/>
              </a:lnSpc>
              <a:spcBef>
                <a:spcPts val="600"/>
              </a:spcBef>
              <a:spcAft>
                <a:spcPts val="0"/>
              </a:spcAft>
              <a:buClr>
                <a:srgbClr val="212121"/>
              </a:buClr>
              <a:buSzPts val="2800"/>
              <a:buFont typeface="Roboto"/>
              <a:buChar char="❏"/>
            </a:pPr>
            <a:r>
              <a:rPr lang="en-US" dirty="0">
                <a:solidFill>
                  <a:srgbClr val="212121"/>
                </a:solidFill>
                <a:highlight>
                  <a:srgbClr val="FFFFFF"/>
                </a:highlight>
                <a:latin typeface="Roboto"/>
                <a:ea typeface="Roboto"/>
                <a:cs typeface="Roboto"/>
                <a:sym typeface="Roboto"/>
              </a:rPr>
              <a:t>The dataset used was obtained from Zillow Research.</a:t>
            </a:r>
            <a:endParaRPr dirty="0">
              <a:solidFill>
                <a:srgbClr val="212121"/>
              </a:solidFill>
              <a:highlight>
                <a:srgbClr val="FFFFFF"/>
              </a:highlight>
              <a:latin typeface="Roboto"/>
              <a:ea typeface="Roboto"/>
              <a:cs typeface="Roboto"/>
              <a:sym typeface="Roboto"/>
            </a:endParaRPr>
          </a:p>
          <a:p>
            <a:pPr marL="457200" lvl="0" indent="-406400" algn="just" rtl="0">
              <a:lnSpc>
                <a:spcPct val="150000"/>
              </a:lnSpc>
              <a:spcBef>
                <a:spcPts val="0"/>
              </a:spcBef>
              <a:spcAft>
                <a:spcPts val="0"/>
              </a:spcAft>
              <a:buClr>
                <a:srgbClr val="212121"/>
              </a:buClr>
              <a:buSzPts val="2800"/>
              <a:buFont typeface="Roboto"/>
              <a:buChar char="❏"/>
            </a:pPr>
            <a:r>
              <a:rPr lang="en-US" dirty="0">
                <a:solidFill>
                  <a:srgbClr val="212121"/>
                </a:solidFill>
                <a:highlight>
                  <a:srgbClr val="FFFFFF"/>
                </a:highlight>
                <a:latin typeface="Roboto"/>
                <a:ea typeface="Roboto"/>
                <a:cs typeface="Roboto"/>
                <a:sym typeface="Roboto"/>
              </a:rPr>
              <a:t>The Zillow dataset has information on real estate prices for various zip codes. </a:t>
            </a:r>
            <a:endParaRPr dirty="0">
              <a:solidFill>
                <a:srgbClr val="212121"/>
              </a:solidFill>
              <a:highlight>
                <a:srgbClr val="FFFFFF"/>
              </a:highlight>
              <a:latin typeface="Roboto"/>
              <a:ea typeface="Roboto"/>
              <a:cs typeface="Roboto"/>
              <a:sym typeface="Roboto"/>
            </a:endParaRPr>
          </a:p>
          <a:p>
            <a:pPr marL="457200" lvl="0" indent="-406400" algn="just" rtl="0">
              <a:lnSpc>
                <a:spcPct val="150000"/>
              </a:lnSpc>
              <a:spcBef>
                <a:spcPts val="0"/>
              </a:spcBef>
              <a:spcAft>
                <a:spcPts val="0"/>
              </a:spcAft>
              <a:buClr>
                <a:srgbClr val="212121"/>
              </a:buClr>
              <a:buSzPts val="2800"/>
              <a:buFont typeface="Roboto"/>
              <a:buChar char="❏"/>
            </a:pPr>
            <a:r>
              <a:rPr lang="en-US" dirty="0">
                <a:solidFill>
                  <a:srgbClr val="212121"/>
                </a:solidFill>
                <a:highlight>
                  <a:srgbClr val="FFFFFF"/>
                </a:highlight>
                <a:latin typeface="Roboto"/>
                <a:ea typeface="Roboto"/>
                <a:cs typeface="Roboto"/>
                <a:sym typeface="Roboto"/>
              </a:rPr>
              <a:t>It has 14723 rows and 272 columns. </a:t>
            </a:r>
            <a:endParaRPr dirty="0">
              <a:solidFill>
                <a:srgbClr val="212121"/>
              </a:solidFill>
              <a:highlight>
                <a:srgbClr val="FFFFFF"/>
              </a:highlight>
              <a:latin typeface="Roboto"/>
              <a:ea typeface="Roboto"/>
              <a:cs typeface="Roboto"/>
              <a:sym typeface="Roboto"/>
            </a:endParaRPr>
          </a:p>
          <a:p>
            <a:pPr marL="457200" lvl="0" indent="-406400" algn="just" rtl="0">
              <a:lnSpc>
                <a:spcPct val="150000"/>
              </a:lnSpc>
              <a:spcBef>
                <a:spcPts val="0"/>
              </a:spcBef>
              <a:spcAft>
                <a:spcPts val="0"/>
              </a:spcAft>
              <a:buClr>
                <a:srgbClr val="212121"/>
              </a:buClr>
              <a:buSzPts val="2800"/>
              <a:buFont typeface="Roboto"/>
              <a:buChar char="❏"/>
            </a:pPr>
            <a:r>
              <a:rPr lang="en-US" dirty="0">
                <a:solidFill>
                  <a:srgbClr val="212121"/>
                </a:solidFill>
                <a:highlight>
                  <a:srgbClr val="FFFFFF"/>
                </a:highlight>
                <a:latin typeface="Roboto"/>
                <a:ea typeface="Roboto"/>
                <a:cs typeface="Roboto"/>
                <a:sym typeface="Roboto"/>
              </a:rPr>
              <a:t>Each row represents a specific zip code, and the columns contain monthly price data from April 1996 to April 2018. </a:t>
            </a:r>
            <a:endParaRPr dirty="0">
              <a:solidFill>
                <a:srgbClr val="212121"/>
              </a:solidFill>
              <a:highlight>
                <a:srgbClr val="FFFFFF"/>
              </a:highlight>
              <a:latin typeface="Roboto"/>
              <a:ea typeface="Roboto"/>
              <a:cs typeface="Roboto"/>
              <a:sym typeface="Roboto"/>
            </a:endParaRPr>
          </a:p>
          <a:p>
            <a:pPr marL="457200" lvl="0" indent="-406400" algn="just" rtl="0">
              <a:lnSpc>
                <a:spcPct val="150000"/>
              </a:lnSpc>
              <a:spcBef>
                <a:spcPts val="0"/>
              </a:spcBef>
              <a:spcAft>
                <a:spcPts val="0"/>
              </a:spcAft>
              <a:buClr>
                <a:srgbClr val="212121"/>
              </a:buClr>
              <a:buSzPts val="2800"/>
              <a:buFont typeface="Roboto"/>
              <a:buChar char="❏"/>
            </a:pPr>
            <a:r>
              <a:rPr lang="en-US" dirty="0">
                <a:solidFill>
                  <a:srgbClr val="212121"/>
                </a:solidFill>
                <a:highlight>
                  <a:srgbClr val="FFFFFF"/>
                </a:highlight>
                <a:latin typeface="Roboto"/>
                <a:ea typeface="Roboto"/>
                <a:cs typeface="Roboto"/>
                <a:sym typeface="Roboto"/>
              </a:rPr>
              <a:t>The dataset also includes additional information such as region IDs, city, state, metro area, county name, and size rank. </a:t>
            </a:r>
            <a:endParaRPr dirty="0"/>
          </a:p>
        </p:txBody>
      </p:sp>
      <p:sp>
        <p:nvSpPr>
          <p:cNvPr id="108" name="Google Shape;108;p4"/>
          <p:cNvSpPr/>
          <p:nvPr/>
        </p:nvSpPr>
        <p:spPr>
          <a:xfrm>
            <a:off x="-7943" y="6061802"/>
            <a:ext cx="905815" cy="796197"/>
          </a:xfrm>
          <a:custGeom>
            <a:avLst/>
            <a:gdLst/>
            <a:ahLst/>
            <a:cxnLst/>
            <a:rect l="l" t="t" r="r" b="b"/>
            <a:pathLst>
              <a:path w="1379002" h="1212121" extrusionOk="0">
                <a:moveTo>
                  <a:pt x="890534" y="849271"/>
                </a:moveTo>
                <a:cubicBezTo>
                  <a:pt x="890534" y="880514"/>
                  <a:pt x="890534" y="911326"/>
                  <a:pt x="890534" y="942246"/>
                </a:cubicBezTo>
                <a:cubicBezTo>
                  <a:pt x="938152" y="942246"/>
                  <a:pt x="985340" y="942246"/>
                  <a:pt x="1032851" y="942246"/>
                </a:cubicBezTo>
                <a:cubicBezTo>
                  <a:pt x="1032851" y="911219"/>
                  <a:pt x="1032851" y="880514"/>
                  <a:pt x="1032851" y="849271"/>
                </a:cubicBezTo>
                <a:cubicBezTo>
                  <a:pt x="985232" y="849271"/>
                  <a:pt x="937937" y="849271"/>
                  <a:pt x="890534" y="849271"/>
                </a:cubicBezTo>
                <a:close/>
                <a:moveTo>
                  <a:pt x="171945" y="849271"/>
                </a:moveTo>
                <a:cubicBezTo>
                  <a:pt x="171945" y="880299"/>
                  <a:pt x="171945" y="911003"/>
                  <a:pt x="171945" y="942462"/>
                </a:cubicBezTo>
                <a:cubicBezTo>
                  <a:pt x="219563" y="942462"/>
                  <a:pt x="266859" y="942462"/>
                  <a:pt x="314370" y="942462"/>
                </a:cubicBezTo>
                <a:cubicBezTo>
                  <a:pt x="314370" y="911326"/>
                  <a:pt x="314370" y="880407"/>
                  <a:pt x="314370" y="849271"/>
                </a:cubicBezTo>
                <a:cubicBezTo>
                  <a:pt x="266859" y="849271"/>
                  <a:pt x="219563" y="849271"/>
                  <a:pt x="171945" y="849271"/>
                </a:cubicBezTo>
                <a:close/>
                <a:moveTo>
                  <a:pt x="333439" y="849164"/>
                </a:moveTo>
                <a:cubicBezTo>
                  <a:pt x="333439" y="880299"/>
                  <a:pt x="333439" y="911219"/>
                  <a:pt x="333439" y="942462"/>
                </a:cubicBezTo>
                <a:cubicBezTo>
                  <a:pt x="385798" y="942462"/>
                  <a:pt x="437726" y="942462"/>
                  <a:pt x="490085" y="942462"/>
                </a:cubicBezTo>
                <a:cubicBezTo>
                  <a:pt x="490085" y="911111"/>
                  <a:pt x="490085" y="880191"/>
                  <a:pt x="490085" y="849164"/>
                </a:cubicBezTo>
                <a:cubicBezTo>
                  <a:pt x="437726" y="849164"/>
                  <a:pt x="385798" y="849164"/>
                  <a:pt x="333439" y="849164"/>
                </a:cubicBezTo>
                <a:close/>
                <a:moveTo>
                  <a:pt x="1051812" y="849056"/>
                </a:moveTo>
                <a:cubicBezTo>
                  <a:pt x="1051812" y="880514"/>
                  <a:pt x="1051812" y="911434"/>
                  <a:pt x="1051812" y="942246"/>
                </a:cubicBezTo>
                <a:cubicBezTo>
                  <a:pt x="1104279" y="942246"/>
                  <a:pt x="1156423" y="942246"/>
                  <a:pt x="1208351" y="942246"/>
                </a:cubicBezTo>
                <a:cubicBezTo>
                  <a:pt x="1208351" y="910896"/>
                  <a:pt x="1208351" y="879976"/>
                  <a:pt x="1208351" y="849056"/>
                </a:cubicBezTo>
                <a:cubicBezTo>
                  <a:pt x="1155992" y="849056"/>
                  <a:pt x="1104171" y="849056"/>
                  <a:pt x="1051812" y="849056"/>
                </a:cubicBezTo>
                <a:close/>
                <a:moveTo>
                  <a:pt x="1051705" y="737227"/>
                </a:moveTo>
                <a:cubicBezTo>
                  <a:pt x="1051705" y="768363"/>
                  <a:pt x="1051705" y="799175"/>
                  <a:pt x="1051705" y="830202"/>
                </a:cubicBezTo>
                <a:cubicBezTo>
                  <a:pt x="1103956" y="830202"/>
                  <a:pt x="1155884" y="830202"/>
                  <a:pt x="1208458" y="830202"/>
                </a:cubicBezTo>
                <a:cubicBezTo>
                  <a:pt x="1208458" y="798959"/>
                  <a:pt x="1208458" y="768040"/>
                  <a:pt x="1208458" y="737227"/>
                </a:cubicBezTo>
                <a:cubicBezTo>
                  <a:pt x="1155992" y="737227"/>
                  <a:pt x="1103848" y="737227"/>
                  <a:pt x="1051705" y="737227"/>
                </a:cubicBezTo>
                <a:close/>
                <a:moveTo>
                  <a:pt x="333331" y="737227"/>
                </a:moveTo>
                <a:cubicBezTo>
                  <a:pt x="333331" y="768363"/>
                  <a:pt x="333331" y="799175"/>
                  <a:pt x="333331" y="830095"/>
                </a:cubicBezTo>
                <a:cubicBezTo>
                  <a:pt x="385798" y="830095"/>
                  <a:pt x="437941" y="830095"/>
                  <a:pt x="490192" y="830095"/>
                </a:cubicBezTo>
                <a:cubicBezTo>
                  <a:pt x="490192" y="798959"/>
                  <a:pt x="490192" y="768147"/>
                  <a:pt x="490192" y="737227"/>
                </a:cubicBezTo>
                <a:cubicBezTo>
                  <a:pt x="437726" y="737227"/>
                  <a:pt x="385474" y="737227"/>
                  <a:pt x="333331" y="737227"/>
                </a:cubicBezTo>
                <a:close/>
                <a:moveTo>
                  <a:pt x="890534" y="737120"/>
                </a:moveTo>
                <a:cubicBezTo>
                  <a:pt x="890534" y="768255"/>
                  <a:pt x="890534" y="799067"/>
                  <a:pt x="890534" y="830202"/>
                </a:cubicBezTo>
                <a:cubicBezTo>
                  <a:pt x="938152" y="830202"/>
                  <a:pt x="985340" y="830202"/>
                  <a:pt x="1032528" y="830202"/>
                </a:cubicBezTo>
                <a:cubicBezTo>
                  <a:pt x="1032528" y="798959"/>
                  <a:pt x="1032528" y="768040"/>
                  <a:pt x="1032528" y="737120"/>
                </a:cubicBezTo>
                <a:cubicBezTo>
                  <a:pt x="985017" y="737120"/>
                  <a:pt x="937937" y="737120"/>
                  <a:pt x="890534" y="737120"/>
                </a:cubicBezTo>
                <a:close/>
                <a:moveTo>
                  <a:pt x="172160" y="737120"/>
                </a:moveTo>
                <a:cubicBezTo>
                  <a:pt x="172160" y="768363"/>
                  <a:pt x="172160" y="799175"/>
                  <a:pt x="172160" y="830095"/>
                </a:cubicBezTo>
                <a:cubicBezTo>
                  <a:pt x="219779" y="830095"/>
                  <a:pt x="266966" y="830095"/>
                  <a:pt x="314370" y="830095"/>
                </a:cubicBezTo>
                <a:cubicBezTo>
                  <a:pt x="314370" y="798959"/>
                  <a:pt x="314370" y="768147"/>
                  <a:pt x="314370" y="737120"/>
                </a:cubicBezTo>
                <a:cubicBezTo>
                  <a:pt x="266859" y="737120"/>
                  <a:pt x="219779" y="737120"/>
                  <a:pt x="172160" y="737120"/>
                </a:cubicBezTo>
                <a:close/>
                <a:moveTo>
                  <a:pt x="693380" y="671617"/>
                </a:moveTo>
                <a:cubicBezTo>
                  <a:pt x="891827" y="671617"/>
                  <a:pt x="1090166" y="671617"/>
                  <a:pt x="1288613" y="671617"/>
                </a:cubicBezTo>
                <a:cubicBezTo>
                  <a:pt x="1299602" y="671617"/>
                  <a:pt x="1299602" y="671617"/>
                  <a:pt x="1299602" y="682606"/>
                </a:cubicBezTo>
                <a:cubicBezTo>
                  <a:pt x="1299386" y="859075"/>
                  <a:pt x="1299278" y="1035544"/>
                  <a:pt x="1299278" y="1212014"/>
                </a:cubicBezTo>
                <a:cubicBezTo>
                  <a:pt x="1137677" y="1212014"/>
                  <a:pt x="976075" y="1212014"/>
                  <a:pt x="814473" y="1212014"/>
                </a:cubicBezTo>
                <a:cubicBezTo>
                  <a:pt x="814581" y="1210721"/>
                  <a:pt x="814689" y="1209536"/>
                  <a:pt x="814689" y="1208243"/>
                </a:cubicBezTo>
                <a:cubicBezTo>
                  <a:pt x="814689" y="1083163"/>
                  <a:pt x="814689" y="958083"/>
                  <a:pt x="814689" y="833003"/>
                </a:cubicBezTo>
                <a:cubicBezTo>
                  <a:pt x="814689" y="831387"/>
                  <a:pt x="814473" y="829879"/>
                  <a:pt x="814473" y="827940"/>
                </a:cubicBezTo>
                <a:cubicBezTo>
                  <a:pt x="736904" y="827940"/>
                  <a:pt x="659659" y="827940"/>
                  <a:pt x="581874" y="827940"/>
                </a:cubicBezTo>
                <a:cubicBezTo>
                  <a:pt x="581874" y="830202"/>
                  <a:pt x="581874" y="832142"/>
                  <a:pt x="581874" y="834081"/>
                </a:cubicBezTo>
                <a:cubicBezTo>
                  <a:pt x="581874" y="861014"/>
                  <a:pt x="581874" y="887948"/>
                  <a:pt x="581874" y="914882"/>
                </a:cubicBezTo>
                <a:cubicBezTo>
                  <a:pt x="581874" y="1013998"/>
                  <a:pt x="581874" y="1113005"/>
                  <a:pt x="581767" y="1212121"/>
                </a:cubicBezTo>
                <a:cubicBezTo>
                  <a:pt x="412947" y="1212121"/>
                  <a:pt x="244234" y="1212121"/>
                  <a:pt x="75414" y="1212121"/>
                </a:cubicBezTo>
                <a:cubicBezTo>
                  <a:pt x="75307" y="1210290"/>
                  <a:pt x="75199" y="1208566"/>
                  <a:pt x="75199" y="1206735"/>
                </a:cubicBezTo>
                <a:cubicBezTo>
                  <a:pt x="75199" y="1030373"/>
                  <a:pt x="75199" y="854119"/>
                  <a:pt x="75199" y="677758"/>
                </a:cubicBezTo>
                <a:cubicBezTo>
                  <a:pt x="75199" y="675927"/>
                  <a:pt x="75414" y="673987"/>
                  <a:pt x="75522" y="671725"/>
                </a:cubicBezTo>
                <a:cubicBezTo>
                  <a:pt x="78539" y="671725"/>
                  <a:pt x="81017" y="671725"/>
                  <a:pt x="83602" y="671725"/>
                </a:cubicBezTo>
                <a:cubicBezTo>
                  <a:pt x="286897" y="671725"/>
                  <a:pt x="490085" y="671617"/>
                  <a:pt x="693380" y="671617"/>
                </a:cubicBezTo>
                <a:close/>
                <a:moveTo>
                  <a:pt x="480281" y="367483"/>
                </a:moveTo>
                <a:cubicBezTo>
                  <a:pt x="480281" y="415101"/>
                  <a:pt x="480281" y="462181"/>
                  <a:pt x="480281" y="509476"/>
                </a:cubicBezTo>
                <a:cubicBezTo>
                  <a:pt x="545245" y="509476"/>
                  <a:pt x="609885" y="509476"/>
                  <a:pt x="675065" y="509476"/>
                </a:cubicBezTo>
                <a:cubicBezTo>
                  <a:pt x="675065" y="461858"/>
                  <a:pt x="675065" y="414670"/>
                  <a:pt x="675065" y="367483"/>
                </a:cubicBezTo>
                <a:cubicBezTo>
                  <a:pt x="609885" y="367483"/>
                  <a:pt x="545029" y="367483"/>
                  <a:pt x="480281" y="367483"/>
                </a:cubicBezTo>
                <a:close/>
                <a:moveTo>
                  <a:pt x="701675" y="367159"/>
                </a:moveTo>
                <a:cubicBezTo>
                  <a:pt x="701675" y="414886"/>
                  <a:pt x="701675" y="462073"/>
                  <a:pt x="701675" y="509261"/>
                </a:cubicBezTo>
                <a:cubicBezTo>
                  <a:pt x="766854" y="509261"/>
                  <a:pt x="831495" y="509261"/>
                  <a:pt x="896351" y="509261"/>
                </a:cubicBezTo>
                <a:cubicBezTo>
                  <a:pt x="896351" y="461750"/>
                  <a:pt x="896351" y="414562"/>
                  <a:pt x="896351" y="367159"/>
                </a:cubicBezTo>
                <a:cubicBezTo>
                  <a:pt x="830956" y="367159"/>
                  <a:pt x="766316" y="367159"/>
                  <a:pt x="701675" y="367159"/>
                </a:cubicBezTo>
                <a:close/>
                <a:moveTo>
                  <a:pt x="960777" y="262764"/>
                </a:moveTo>
                <a:cubicBezTo>
                  <a:pt x="960777" y="356709"/>
                  <a:pt x="960777" y="448930"/>
                  <a:pt x="960777" y="541258"/>
                </a:cubicBezTo>
                <a:cubicBezTo>
                  <a:pt x="776443" y="541258"/>
                  <a:pt x="592540" y="541258"/>
                  <a:pt x="407883" y="541258"/>
                </a:cubicBezTo>
                <a:cubicBezTo>
                  <a:pt x="407883" y="449145"/>
                  <a:pt x="407883" y="357355"/>
                  <a:pt x="407883" y="265350"/>
                </a:cubicBezTo>
                <a:cubicBezTo>
                  <a:pt x="398295" y="268582"/>
                  <a:pt x="395062" y="274615"/>
                  <a:pt x="395062" y="284311"/>
                </a:cubicBezTo>
                <a:cubicBezTo>
                  <a:pt x="395386" y="373731"/>
                  <a:pt x="395278" y="463151"/>
                  <a:pt x="395278" y="552570"/>
                </a:cubicBezTo>
                <a:cubicBezTo>
                  <a:pt x="395278" y="554617"/>
                  <a:pt x="395278" y="556772"/>
                  <a:pt x="395278" y="558711"/>
                </a:cubicBezTo>
                <a:cubicBezTo>
                  <a:pt x="588985" y="558711"/>
                  <a:pt x="781830" y="558711"/>
                  <a:pt x="974674" y="558711"/>
                </a:cubicBezTo>
                <a:cubicBezTo>
                  <a:pt x="974782" y="557742"/>
                  <a:pt x="974998" y="557203"/>
                  <a:pt x="974998" y="556772"/>
                </a:cubicBezTo>
                <a:cubicBezTo>
                  <a:pt x="974998" y="463582"/>
                  <a:pt x="974998" y="370391"/>
                  <a:pt x="974998" y="277201"/>
                </a:cubicBezTo>
                <a:cubicBezTo>
                  <a:pt x="974998" y="275800"/>
                  <a:pt x="974459" y="273754"/>
                  <a:pt x="973489" y="272892"/>
                </a:cubicBezTo>
                <a:cubicBezTo>
                  <a:pt x="969934" y="269660"/>
                  <a:pt x="965948" y="266751"/>
                  <a:pt x="960777" y="262764"/>
                </a:cubicBezTo>
                <a:close/>
                <a:moveTo>
                  <a:pt x="701460" y="260071"/>
                </a:moveTo>
                <a:cubicBezTo>
                  <a:pt x="701460" y="291206"/>
                  <a:pt x="701460" y="321911"/>
                  <a:pt x="701460" y="352938"/>
                </a:cubicBezTo>
                <a:cubicBezTo>
                  <a:pt x="766747" y="352938"/>
                  <a:pt x="831388" y="352938"/>
                  <a:pt x="896028" y="352938"/>
                </a:cubicBezTo>
                <a:cubicBezTo>
                  <a:pt x="896028" y="321695"/>
                  <a:pt x="896028" y="290775"/>
                  <a:pt x="896028" y="260071"/>
                </a:cubicBezTo>
                <a:cubicBezTo>
                  <a:pt x="830956" y="260071"/>
                  <a:pt x="766208" y="260071"/>
                  <a:pt x="701460" y="260071"/>
                </a:cubicBezTo>
                <a:close/>
                <a:moveTo>
                  <a:pt x="480281" y="259856"/>
                </a:moveTo>
                <a:cubicBezTo>
                  <a:pt x="480281" y="291314"/>
                  <a:pt x="480281" y="322234"/>
                  <a:pt x="480281" y="353046"/>
                </a:cubicBezTo>
                <a:cubicBezTo>
                  <a:pt x="545460" y="353046"/>
                  <a:pt x="610208" y="353046"/>
                  <a:pt x="674957" y="353046"/>
                </a:cubicBezTo>
                <a:cubicBezTo>
                  <a:pt x="674957" y="321803"/>
                  <a:pt x="674957" y="290883"/>
                  <a:pt x="674957" y="259856"/>
                </a:cubicBezTo>
                <a:cubicBezTo>
                  <a:pt x="609885" y="259856"/>
                  <a:pt x="545352" y="259856"/>
                  <a:pt x="480281" y="259856"/>
                </a:cubicBezTo>
                <a:close/>
                <a:moveTo>
                  <a:pt x="685515" y="16052"/>
                </a:moveTo>
                <a:cubicBezTo>
                  <a:pt x="693918" y="22408"/>
                  <a:pt x="702429" y="28872"/>
                  <a:pt x="710940" y="35336"/>
                </a:cubicBezTo>
                <a:cubicBezTo>
                  <a:pt x="801976" y="104394"/>
                  <a:pt x="892904" y="173560"/>
                  <a:pt x="984155" y="242403"/>
                </a:cubicBezTo>
                <a:cubicBezTo>
                  <a:pt x="992127" y="248436"/>
                  <a:pt x="995036" y="255008"/>
                  <a:pt x="992666" y="265027"/>
                </a:cubicBezTo>
                <a:cubicBezTo>
                  <a:pt x="984262" y="258670"/>
                  <a:pt x="975967" y="252422"/>
                  <a:pt x="967779" y="246173"/>
                </a:cubicBezTo>
                <a:cubicBezTo>
                  <a:pt x="875882" y="176146"/>
                  <a:pt x="783876" y="106226"/>
                  <a:pt x="692087" y="36091"/>
                </a:cubicBezTo>
                <a:cubicBezTo>
                  <a:pt x="688531" y="33397"/>
                  <a:pt x="686269" y="33182"/>
                  <a:pt x="682498" y="35983"/>
                </a:cubicBezTo>
                <a:cubicBezTo>
                  <a:pt x="583921" y="111182"/>
                  <a:pt x="485344" y="186273"/>
                  <a:pt x="386659" y="261364"/>
                </a:cubicBezTo>
                <a:cubicBezTo>
                  <a:pt x="385259" y="262441"/>
                  <a:pt x="383858" y="263518"/>
                  <a:pt x="381919" y="264919"/>
                </a:cubicBezTo>
                <a:cubicBezTo>
                  <a:pt x="380087" y="255654"/>
                  <a:pt x="381596" y="249190"/>
                  <a:pt x="389568" y="243157"/>
                </a:cubicBezTo>
                <a:cubicBezTo>
                  <a:pt x="487499" y="168281"/>
                  <a:pt x="585106" y="93082"/>
                  <a:pt x="682821" y="17991"/>
                </a:cubicBezTo>
                <a:cubicBezTo>
                  <a:pt x="683575" y="17453"/>
                  <a:pt x="684222" y="16914"/>
                  <a:pt x="685515" y="16052"/>
                </a:cubicBezTo>
                <a:close/>
                <a:moveTo>
                  <a:pt x="685515" y="2262"/>
                </a:moveTo>
                <a:cubicBezTo>
                  <a:pt x="684007" y="3340"/>
                  <a:pt x="682822" y="4094"/>
                  <a:pt x="681744" y="4956"/>
                </a:cubicBezTo>
                <a:cubicBezTo>
                  <a:pt x="629816" y="44494"/>
                  <a:pt x="577888" y="84141"/>
                  <a:pt x="525960" y="123787"/>
                </a:cubicBezTo>
                <a:cubicBezTo>
                  <a:pt x="475971" y="161817"/>
                  <a:pt x="426090" y="199955"/>
                  <a:pt x="376101" y="237986"/>
                </a:cubicBezTo>
                <a:cubicBezTo>
                  <a:pt x="372331" y="240894"/>
                  <a:pt x="369637" y="243911"/>
                  <a:pt x="369853" y="249082"/>
                </a:cubicBezTo>
                <a:cubicBezTo>
                  <a:pt x="370068" y="260071"/>
                  <a:pt x="369960" y="270952"/>
                  <a:pt x="370068" y="281941"/>
                </a:cubicBezTo>
                <a:cubicBezTo>
                  <a:pt x="370068" y="283773"/>
                  <a:pt x="370499" y="285604"/>
                  <a:pt x="370822" y="288405"/>
                </a:cubicBezTo>
                <a:cubicBezTo>
                  <a:pt x="478557" y="212022"/>
                  <a:pt x="581551" y="131113"/>
                  <a:pt x="687454" y="53652"/>
                </a:cubicBezTo>
                <a:cubicBezTo>
                  <a:pt x="792280" y="132837"/>
                  <a:pt x="896351" y="212884"/>
                  <a:pt x="1003332" y="291314"/>
                </a:cubicBezTo>
                <a:cubicBezTo>
                  <a:pt x="1003332" y="276878"/>
                  <a:pt x="1002901" y="264165"/>
                  <a:pt x="1003440" y="251452"/>
                </a:cubicBezTo>
                <a:cubicBezTo>
                  <a:pt x="1003763" y="243803"/>
                  <a:pt x="1001285" y="238847"/>
                  <a:pt x="995144" y="234215"/>
                </a:cubicBezTo>
                <a:cubicBezTo>
                  <a:pt x="908094" y="169143"/>
                  <a:pt x="821153" y="103856"/>
                  <a:pt x="734103" y="38677"/>
                </a:cubicBezTo>
                <a:cubicBezTo>
                  <a:pt x="717943" y="26503"/>
                  <a:pt x="701783" y="14436"/>
                  <a:pt x="685515" y="2262"/>
                </a:cubicBezTo>
                <a:close/>
                <a:moveTo>
                  <a:pt x="685192" y="0"/>
                </a:moveTo>
                <a:cubicBezTo>
                  <a:pt x="685515" y="0"/>
                  <a:pt x="685946" y="0"/>
                  <a:pt x="686269" y="0"/>
                </a:cubicBezTo>
                <a:cubicBezTo>
                  <a:pt x="687454" y="1077"/>
                  <a:pt x="688531" y="2262"/>
                  <a:pt x="689824" y="3232"/>
                </a:cubicBezTo>
                <a:cubicBezTo>
                  <a:pt x="783338" y="73475"/>
                  <a:pt x="876959" y="143718"/>
                  <a:pt x="970473" y="213961"/>
                </a:cubicBezTo>
                <a:cubicBezTo>
                  <a:pt x="975644" y="217839"/>
                  <a:pt x="981031" y="219563"/>
                  <a:pt x="987387" y="219563"/>
                </a:cubicBezTo>
                <a:cubicBezTo>
                  <a:pt x="1053967" y="219348"/>
                  <a:pt x="1120547" y="219455"/>
                  <a:pt x="1187234" y="219132"/>
                </a:cubicBezTo>
                <a:cubicBezTo>
                  <a:pt x="1194668" y="219132"/>
                  <a:pt x="1198439" y="221718"/>
                  <a:pt x="1201348" y="228505"/>
                </a:cubicBezTo>
                <a:cubicBezTo>
                  <a:pt x="1258770" y="362958"/>
                  <a:pt x="1316408" y="497195"/>
                  <a:pt x="1374046" y="631540"/>
                </a:cubicBezTo>
                <a:cubicBezTo>
                  <a:pt x="1375554" y="635095"/>
                  <a:pt x="1377386" y="638542"/>
                  <a:pt x="1379002" y="642098"/>
                </a:cubicBezTo>
                <a:cubicBezTo>
                  <a:pt x="1379002" y="642421"/>
                  <a:pt x="1379002" y="642852"/>
                  <a:pt x="1379002" y="643175"/>
                </a:cubicBezTo>
                <a:cubicBezTo>
                  <a:pt x="1376847" y="643391"/>
                  <a:pt x="1374800" y="643714"/>
                  <a:pt x="1372646" y="643714"/>
                </a:cubicBezTo>
                <a:cubicBezTo>
                  <a:pt x="917252" y="643714"/>
                  <a:pt x="461858" y="643714"/>
                  <a:pt x="6356" y="643714"/>
                </a:cubicBezTo>
                <a:cubicBezTo>
                  <a:pt x="4202" y="643714"/>
                  <a:pt x="2155" y="643391"/>
                  <a:pt x="0" y="643175"/>
                </a:cubicBezTo>
                <a:cubicBezTo>
                  <a:pt x="0" y="642852"/>
                  <a:pt x="0" y="642421"/>
                  <a:pt x="0" y="642098"/>
                </a:cubicBezTo>
                <a:cubicBezTo>
                  <a:pt x="646" y="641020"/>
                  <a:pt x="1401" y="640051"/>
                  <a:pt x="1831" y="638974"/>
                </a:cubicBezTo>
                <a:cubicBezTo>
                  <a:pt x="60655" y="501827"/>
                  <a:pt x="119370" y="364789"/>
                  <a:pt x="177977" y="227643"/>
                </a:cubicBezTo>
                <a:cubicBezTo>
                  <a:pt x="180671" y="221394"/>
                  <a:pt x="184118" y="219132"/>
                  <a:pt x="190906" y="219240"/>
                </a:cubicBezTo>
                <a:cubicBezTo>
                  <a:pt x="256193" y="219563"/>
                  <a:pt x="321588" y="219563"/>
                  <a:pt x="386875" y="219778"/>
                </a:cubicBezTo>
                <a:cubicBezTo>
                  <a:pt x="394093" y="219778"/>
                  <a:pt x="400018" y="217732"/>
                  <a:pt x="405728" y="213422"/>
                </a:cubicBezTo>
                <a:cubicBezTo>
                  <a:pt x="454532" y="176038"/>
                  <a:pt x="503551" y="138762"/>
                  <a:pt x="552463" y="101378"/>
                </a:cubicBezTo>
                <a:cubicBezTo>
                  <a:pt x="596742" y="67550"/>
                  <a:pt x="641020" y="33721"/>
                  <a:pt x="685192" y="0"/>
                </a:cubicBezTo>
                <a:close/>
              </a:path>
            </a:pathLst>
          </a:custGeom>
          <a:solidFill>
            <a:srgbClr val="75707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g277f7f49560_0_8"/>
          <p:cNvSpPr txBox="1">
            <a:spLocks noGrp="1"/>
          </p:cNvSpPr>
          <p:nvPr>
            <p:ph type="title"/>
          </p:nvPr>
        </p:nvSpPr>
        <p:spPr>
          <a:xfrm>
            <a:off x="490451" y="45752"/>
            <a:ext cx="11255433" cy="676976"/>
          </a:xfrm>
          <a:prstGeom prst="rect">
            <a:avLst/>
          </a:prstGeom>
          <a:solidFill>
            <a:schemeClr val="accent2">
              <a:lumMod val="60000"/>
              <a:lumOff val="40000"/>
            </a:schemeClr>
          </a:solidFill>
          <a:ln>
            <a:noFill/>
          </a:ln>
        </p:spPr>
        <p:txBody>
          <a:bodyPr spcFirstLastPara="1" wrap="square" lIns="91425" tIns="45700" rIns="91425" bIns="45700" anchor="ctr" anchorCtr="0">
            <a:normAutofit fontScale="90000"/>
          </a:bodyPr>
          <a:lstStyle/>
          <a:p>
            <a:pPr marL="0" lvl="0" indent="0" algn="ctr" rtl="0">
              <a:lnSpc>
                <a:spcPct val="90000"/>
              </a:lnSpc>
              <a:spcBef>
                <a:spcPts val="0"/>
              </a:spcBef>
              <a:spcAft>
                <a:spcPts val="0"/>
              </a:spcAft>
              <a:buClr>
                <a:schemeClr val="dk1"/>
              </a:buClr>
              <a:buSzPts val="4400"/>
              <a:buFont typeface="Calibri"/>
              <a:buNone/>
            </a:pPr>
            <a:r>
              <a:rPr lang="en-US" b="1" dirty="0"/>
              <a:t>EDA</a:t>
            </a:r>
            <a:endParaRPr b="1" dirty="0"/>
          </a:p>
        </p:txBody>
      </p:sp>
      <p:sp>
        <p:nvSpPr>
          <p:cNvPr id="114" name="Google Shape;114;g277f7f49560_0_8"/>
          <p:cNvSpPr/>
          <p:nvPr/>
        </p:nvSpPr>
        <p:spPr>
          <a:xfrm>
            <a:off x="-7943" y="6061802"/>
            <a:ext cx="906694" cy="796970"/>
          </a:xfrm>
          <a:custGeom>
            <a:avLst/>
            <a:gdLst/>
            <a:ahLst/>
            <a:cxnLst/>
            <a:rect l="l" t="t" r="r" b="b"/>
            <a:pathLst>
              <a:path w="1379002" h="1212121" extrusionOk="0">
                <a:moveTo>
                  <a:pt x="890534" y="849271"/>
                </a:moveTo>
                <a:cubicBezTo>
                  <a:pt x="890534" y="880514"/>
                  <a:pt x="890534" y="911326"/>
                  <a:pt x="890534" y="942246"/>
                </a:cubicBezTo>
                <a:cubicBezTo>
                  <a:pt x="938152" y="942246"/>
                  <a:pt x="985340" y="942246"/>
                  <a:pt x="1032851" y="942246"/>
                </a:cubicBezTo>
                <a:cubicBezTo>
                  <a:pt x="1032851" y="911219"/>
                  <a:pt x="1032851" y="880514"/>
                  <a:pt x="1032851" y="849271"/>
                </a:cubicBezTo>
                <a:cubicBezTo>
                  <a:pt x="985232" y="849271"/>
                  <a:pt x="937937" y="849271"/>
                  <a:pt x="890534" y="849271"/>
                </a:cubicBezTo>
                <a:close/>
                <a:moveTo>
                  <a:pt x="171945" y="849271"/>
                </a:moveTo>
                <a:cubicBezTo>
                  <a:pt x="171945" y="880299"/>
                  <a:pt x="171945" y="911003"/>
                  <a:pt x="171945" y="942462"/>
                </a:cubicBezTo>
                <a:cubicBezTo>
                  <a:pt x="219563" y="942462"/>
                  <a:pt x="266859" y="942462"/>
                  <a:pt x="314370" y="942462"/>
                </a:cubicBezTo>
                <a:cubicBezTo>
                  <a:pt x="314370" y="911326"/>
                  <a:pt x="314370" y="880407"/>
                  <a:pt x="314370" y="849271"/>
                </a:cubicBezTo>
                <a:cubicBezTo>
                  <a:pt x="266859" y="849271"/>
                  <a:pt x="219563" y="849271"/>
                  <a:pt x="171945" y="849271"/>
                </a:cubicBezTo>
                <a:close/>
                <a:moveTo>
                  <a:pt x="333439" y="849164"/>
                </a:moveTo>
                <a:cubicBezTo>
                  <a:pt x="333439" y="880299"/>
                  <a:pt x="333439" y="911219"/>
                  <a:pt x="333439" y="942462"/>
                </a:cubicBezTo>
                <a:cubicBezTo>
                  <a:pt x="385798" y="942462"/>
                  <a:pt x="437726" y="942462"/>
                  <a:pt x="490085" y="942462"/>
                </a:cubicBezTo>
                <a:cubicBezTo>
                  <a:pt x="490085" y="911111"/>
                  <a:pt x="490085" y="880191"/>
                  <a:pt x="490085" y="849164"/>
                </a:cubicBezTo>
                <a:cubicBezTo>
                  <a:pt x="437726" y="849164"/>
                  <a:pt x="385798" y="849164"/>
                  <a:pt x="333439" y="849164"/>
                </a:cubicBezTo>
                <a:close/>
                <a:moveTo>
                  <a:pt x="1051812" y="849056"/>
                </a:moveTo>
                <a:cubicBezTo>
                  <a:pt x="1051812" y="880514"/>
                  <a:pt x="1051812" y="911434"/>
                  <a:pt x="1051812" y="942246"/>
                </a:cubicBezTo>
                <a:cubicBezTo>
                  <a:pt x="1104279" y="942246"/>
                  <a:pt x="1156423" y="942246"/>
                  <a:pt x="1208351" y="942246"/>
                </a:cubicBezTo>
                <a:cubicBezTo>
                  <a:pt x="1208351" y="910896"/>
                  <a:pt x="1208351" y="879976"/>
                  <a:pt x="1208351" y="849056"/>
                </a:cubicBezTo>
                <a:cubicBezTo>
                  <a:pt x="1155992" y="849056"/>
                  <a:pt x="1104171" y="849056"/>
                  <a:pt x="1051812" y="849056"/>
                </a:cubicBezTo>
                <a:close/>
                <a:moveTo>
                  <a:pt x="1051705" y="737227"/>
                </a:moveTo>
                <a:cubicBezTo>
                  <a:pt x="1051705" y="768363"/>
                  <a:pt x="1051705" y="799175"/>
                  <a:pt x="1051705" y="830202"/>
                </a:cubicBezTo>
                <a:cubicBezTo>
                  <a:pt x="1103956" y="830202"/>
                  <a:pt x="1155884" y="830202"/>
                  <a:pt x="1208458" y="830202"/>
                </a:cubicBezTo>
                <a:cubicBezTo>
                  <a:pt x="1208458" y="798959"/>
                  <a:pt x="1208458" y="768040"/>
                  <a:pt x="1208458" y="737227"/>
                </a:cubicBezTo>
                <a:cubicBezTo>
                  <a:pt x="1155992" y="737227"/>
                  <a:pt x="1103848" y="737227"/>
                  <a:pt x="1051705" y="737227"/>
                </a:cubicBezTo>
                <a:close/>
                <a:moveTo>
                  <a:pt x="333331" y="737227"/>
                </a:moveTo>
                <a:cubicBezTo>
                  <a:pt x="333331" y="768363"/>
                  <a:pt x="333331" y="799175"/>
                  <a:pt x="333331" y="830095"/>
                </a:cubicBezTo>
                <a:cubicBezTo>
                  <a:pt x="385798" y="830095"/>
                  <a:pt x="437941" y="830095"/>
                  <a:pt x="490192" y="830095"/>
                </a:cubicBezTo>
                <a:cubicBezTo>
                  <a:pt x="490192" y="798959"/>
                  <a:pt x="490192" y="768147"/>
                  <a:pt x="490192" y="737227"/>
                </a:cubicBezTo>
                <a:cubicBezTo>
                  <a:pt x="437726" y="737227"/>
                  <a:pt x="385474" y="737227"/>
                  <a:pt x="333331" y="737227"/>
                </a:cubicBezTo>
                <a:close/>
                <a:moveTo>
                  <a:pt x="890534" y="737120"/>
                </a:moveTo>
                <a:cubicBezTo>
                  <a:pt x="890534" y="768255"/>
                  <a:pt x="890534" y="799067"/>
                  <a:pt x="890534" y="830202"/>
                </a:cubicBezTo>
                <a:cubicBezTo>
                  <a:pt x="938152" y="830202"/>
                  <a:pt x="985340" y="830202"/>
                  <a:pt x="1032528" y="830202"/>
                </a:cubicBezTo>
                <a:cubicBezTo>
                  <a:pt x="1032528" y="798959"/>
                  <a:pt x="1032528" y="768040"/>
                  <a:pt x="1032528" y="737120"/>
                </a:cubicBezTo>
                <a:cubicBezTo>
                  <a:pt x="985017" y="737120"/>
                  <a:pt x="937937" y="737120"/>
                  <a:pt x="890534" y="737120"/>
                </a:cubicBezTo>
                <a:close/>
                <a:moveTo>
                  <a:pt x="172160" y="737120"/>
                </a:moveTo>
                <a:cubicBezTo>
                  <a:pt x="172160" y="768363"/>
                  <a:pt x="172160" y="799175"/>
                  <a:pt x="172160" y="830095"/>
                </a:cubicBezTo>
                <a:cubicBezTo>
                  <a:pt x="219779" y="830095"/>
                  <a:pt x="266966" y="830095"/>
                  <a:pt x="314370" y="830095"/>
                </a:cubicBezTo>
                <a:cubicBezTo>
                  <a:pt x="314370" y="798959"/>
                  <a:pt x="314370" y="768147"/>
                  <a:pt x="314370" y="737120"/>
                </a:cubicBezTo>
                <a:cubicBezTo>
                  <a:pt x="266859" y="737120"/>
                  <a:pt x="219779" y="737120"/>
                  <a:pt x="172160" y="737120"/>
                </a:cubicBezTo>
                <a:close/>
                <a:moveTo>
                  <a:pt x="693380" y="671617"/>
                </a:moveTo>
                <a:cubicBezTo>
                  <a:pt x="891827" y="671617"/>
                  <a:pt x="1090166" y="671617"/>
                  <a:pt x="1288613" y="671617"/>
                </a:cubicBezTo>
                <a:cubicBezTo>
                  <a:pt x="1299602" y="671617"/>
                  <a:pt x="1299602" y="671617"/>
                  <a:pt x="1299602" y="682606"/>
                </a:cubicBezTo>
                <a:cubicBezTo>
                  <a:pt x="1299386" y="859075"/>
                  <a:pt x="1299278" y="1035544"/>
                  <a:pt x="1299278" y="1212014"/>
                </a:cubicBezTo>
                <a:cubicBezTo>
                  <a:pt x="1137677" y="1212014"/>
                  <a:pt x="976075" y="1212014"/>
                  <a:pt x="814473" y="1212014"/>
                </a:cubicBezTo>
                <a:cubicBezTo>
                  <a:pt x="814581" y="1210721"/>
                  <a:pt x="814689" y="1209536"/>
                  <a:pt x="814689" y="1208243"/>
                </a:cubicBezTo>
                <a:cubicBezTo>
                  <a:pt x="814689" y="1083163"/>
                  <a:pt x="814689" y="958083"/>
                  <a:pt x="814689" y="833003"/>
                </a:cubicBezTo>
                <a:cubicBezTo>
                  <a:pt x="814689" y="831387"/>
                  <a:pt x="814473" y="829879"/>
                  <a:pt x="814473" y="827940"/>
                </a:cubicBezTo>
                <a:cubicBezTo>
                  <a:pt x="736904" y="827940"/>
                  <a:pt x="659659" y="827940"/>
                  <a:pt x="581874" y="827940"/>
                </a:cubicBezTo>
                <a:cubicBezTo>
                  <a:pt x="581874" y="830202"/>
                  <a:pt x="581874" y="832142"/>
                  <a:pt x="581874" y="834081"/>
                </a:cubicBezTo>
                <a:cubicBezTo>
                  <a:pt x="581874" y="861014"/>
                  <a:pt x="581874" y="887948"/>
                  <a:pt x="581874" y="914882"/>
                </a:cubicBezTo>
                <a:cubicBezTo>
                  <a:pt x="581874" y="1013998"/>
                  <a:pt x="581874" y="1113005"/>
                  <a:pt x="581767" y="1212121"/>
                </a:cubicBezTo>
                <a:cubicBezTo>
                  <a:pt x="412947" y="1212121"/>
                  <a:pt x="244234" y="1212121"/>
                  <a:pt x="75414" y="1212121"/>
                </a:cubicBezTo>
                <a:cubicBezTo>
                  <a:pt x="75307" y="1210290"/>
                  <a:pt x="75199" y="1208566"/>
                  <a:pt x="75199" y="1206735"/>
                </a:cubicBezTo>
                <a:cubicBezTo>
                  <a:pt x="75199" y="1030373"/>
                  <a:pt x="75199" y="854119"/>
                  <a:pt x="75199" y="677758"/>
                </a:cubicBezTo>
                <a:cubicBezTo>
                  <a:pt x="75199" y="675927"/>
                  <a:pt x="75414" y="673987"/>
                  <a:pt x="75522" y="671725"/>
                </a:cubicBezTo>
                <a:cubicBezTo>
                  <a:pt x="78539" y="671725"/>
                  <a:pt x="81017" y="671725"/>
                  <a:pt x="83602" y="671725"/>
                </a:cubicBezTo>
                <a:cubicBezTo>
                  <a:pt x="286897" y="671725"/>
                  <a:pt x="490085" y="671617"/>
                  <a:pt x="693380" y="671617"/>
                </a:cubicBezTo>
                <a:close/>
                <a:moveTo>
                  <a:pt x="480281" y="367483"/>
                </a:moveTo>
                <a:cubicBezTo>
                  <a:pt x="480281" y="415101"/>
                  <a:pt x="480281" y="462181"/>
                  <a:pt x="480281" y="509476"/>
                </a:cubicBezTo>
                <a:cubicBezTo>
                  <a:pt x="545245" y="509476"/>
                  <a:pt x="609885" y="509476"/>
                  <a:pt x="675065" y="509476"/>
                </a:cubicBezTo>
                <a:cubicBezTo>
                  <a:pt x="675065" y="461858"/>
                  <a:pt x="675065" y="414670"/>
                  <a:pt x="675065" y="367483"/>
                </a:cubicBezTo>
                <a:cubicBezTo>
                  <a:pt x="609885" y="367483"/>
                  <a:pt x="545029" y="367483"/>
                  <a:pt x="480281" y="367483"/>
                </a:cubicBezTo>
                <a:close/>
                <a:moveTo>
                  <a:pt x="701675" y="367159"/>
                </a:moveTo>
                <a:cubicBezTo>
                  <a:pt x="701675" y="414886"/>
                  <a:pt x="701675" y="462073"/>
                  <a:pt x="701675" y="509261"/>
                </a:cubicBezTo>
                <a:cubicBezTo>
                  <a:pt x="766854" y="509261"/>
                  <a:pt x="831495" y="509261"/>
                  <a:pt x="896351" y="509261"/>
                </a:cubicBezTo>
                <a:cubicBezTo>
                  <a:pt x="896351" y="461750"/>
                  <a:pt x="896351" y="414562"/>
                  <a:pt x="896351" y="367159"/>
                </a:cubicBezTo>
                <a:cubicBezTo>
                  <a:pt x="830956" y="367159"/>
                  <a:pt x="766316" y="367159"/>
                  <a:pt x="701675" y="367159"/>
                </a:cubicBezTo>
                <a:close/>
                <a:moveTo>
                  <a:pt x="960777" y="262764"/>
                </a:moveTo>
                <a:cubicBezTo>
                  <a:pt x="960777" y="356709"/>
                  <a:pt x="960777" y="448930"/>
                  <a:pt x="960777" y="541258"/>
                </a:cubicBezTo>
                <a:cubicBezTo>
                  <a:pt x="776443" y="541258"/>
                  <a:pt x="592540" y="541258"/>
                  <a:pt x="407883" y="541258"/>
                </a:cubicBezTo>
                <a:cubicBezTo>
                  <a:pt x="407883" y="449145"/>
                  <a:pt x="407883" y="357355"/>
                  <a:pt x="407883" y="265350"/>
                </a:cubicBezTo>
                <a:cubicBezTo>
                  <a:pt x="398295" y="268582"/>
                  <a:pt x="395062" y="274615"/>
                  <a:pt x="395062" y="284311"/>
                </a:cubicBezTo>
                <a:cubicBezTo>
                  <a:pt x="395386" y="373731"/>
                  <a:pt x="395278" y="463151"/>
                  <a:pt x="395278" y="552570"/>
                </a:cubicBezTo>
                <a:cubicBezTo>
                  <a:pt x="395278" y="554617"/>
                  <a:pt x="395278" y="556772"/>
                  <a:pt x="395278" y="558711"/>
                </a:cubicBezTo>
                <a:cubicBezTo>
                  <a:pt x="588985" y="558711"/>
                  <a:pt x="781830" y="558711"/>
                  <a:pt x="974674" y="558711"/>
                </a:cubicBezTo>
                <a:cubicBezTo>
                  <a:pt x="974782" y="557742"/>
                  <a:pt x="974998" y="557203"/>
                  <a:pt x="974998" y="556772"/>
                </a:cubicBezTo>
                <a:cubicBezTo>
                  <a:pt x="974998" y="463582"/>
                  <a:pt x="974998" y="370391"/>
                  <a:pt x="974998" y="277201"/>
                </a:cubicBezTo>
                <a:cubicBezTo>
                  <a:pt x="974998" y="275800"/>
                  <a:pt x="974459" y="273754"/>
                  <a:pt x="973489" y="272892"/>
                </a:cubicBezTo>
                <a:cubicBezTo>
                  <a:pt x="969934" y="269660"/>
                  <a:pt x="965948" y="266751"/>
                  <a:pt x="960777" y="262764"/>
                </a:cubicBezTo>
                <a:close/>
                <a:moveTo>
                  <a:pt x="701460" y="260071"/>
                </a:moveTo>
                <a:cubicBezTo>
                  <a:pt x="701460" y="291206"/>
                  <a:pt x="701460" y="321911"/>
                  <a:pt x="701460" y="352938"/>
                </a:cubicBezTo>
                <a:cubicBezTo>
                  <a:pt x="766747" y="352938"/>
                  <a:pt x="831388" y="352938"/>
                  <a:pt x="896028" y="352938"/>
                </a:cubicBezTo>
                <a:cubicBezTo>
                  <a:pt x="896028" y="321695"/>
                  <a:pt x="896028" y="290775"/>
                  <a:pt x="896028" y="260071"/>
                </a:cubicBezTo>
                <a:cubicBezTo>
                  <a:pt x="830956" y="260071"/>
                  <a:pt x="766208" y="260071"/>
                  <a:pt x="701460" y="260071"/>
                </a:cubicBezTo>
                <a:close/>
                <a:moveTo>
                  <a:pt x="480281" y="259856"/>
                </a:moveTo>
                <a:cubicBezTo>
                  <a:pt x="480281" y="291314"/>
                  <a:pt x="480281" y="322234"/>
                  <a:pt x="480281" y="353046"/>
                </a:cubicBezTo>
                <a:cubicBezTo>
                  <a:pt x="545460" y="353046"/>
                  <a:pt x="610208" y="353046"/>
                  <a:pt x="674957" y="353046"/>
                </a:cubicBezTo>
                <a:cubicBezTo>
                  <a:pt x="674957" y="321803"/>
                  <a:pt x="674957" y="290883"/>
                  <a:pt x="674957" y="259856"/>
                </a:cubicBezTo>
                <a:cubicBezTo>
                  <a:pt x="609885" y="259856"/>
                  <a:pt x="545352" y="259856"/>
                  <a:pt x="480281" y="259856"/>
                </a:cubicBezTo>
                <a:close/>
                <a:moveTo>
                  <a:pt x="685515" y="16052"/>
                </a:moveTo>
                <a:cubicBezTo>
                  <a:pt x="693918" y="22408"/>
                  <a:pt x="702429" y="28872"/>
                  <a:pt x="710940" y="35336"/>
                </a:cubicBezTo>
                <a:cubicBezTo>
                  <a:pt x="801976" y="104394"/>
                  <a:pt x="892904" y="173560"/>
                  <a:pt x="984155" y="242403"/>
                </a:cubicBezTo>
                <a:cubicBezTo>
                  <a:pt x="992127" y="248436"/>
                  <a:pt x="995036" y="255008"/>
                  <a:pt x="992666" y="265027"/>
                </a:cubicBezTo>
                <a:cubicBezTo>
                  <a:pt x="984262" y="258670"/>
                  <a:pt x="975967" y="252422"/>
                  <a:pt x="967779" y="246173"/>
                </a:cubicBezTo>
                <a:cubicBezTo>
                  <a:pt x="875882" y="176146"/>
                  <a:pt x="783876" y="106226"/>
                  <a:pt x="692087" y="36091"/>
                </a:cubicBezTo>
                <a:cubicBezTo>
                  <a:pt x="688531" y="33397"/>
                  <a:pt x="686269" y="33182"/>
                  <a:pt x="682498" y="35983"/>
                </a:cubicBezTo>
                <a:cubicBezTo>
                  <a:pt x="583921" y="111182"/>
                  <a:pt x="485344" y="186273"/>
                  <a:pt x="386659" y="261364"/>
                </a:cubicBezTo>
                <a:cubicBezTo>
                  <a:pt x="385259" y="262441"/>
                  <a:pt x="383858" y="263518"/>
                  <a:pt x="381919" y="264919"/>
                </a:cubicBezTo>
                <a:cubicBezTo>
                  <a:pt x="380087" y="255654"/>
                  <a:pt x="381596" y="249190"/>
                  <a:pt x="389568" y="243157"/>
                </a:cubicBezTo>
                <a:cubicBezTo>
                  <a:pt x="487499" y="168281"/>
                  <a:pt x="585106" y="93082"/>
                  <a:pt x="682821" y="17991"/>
                </a:cubicBezTo>
                <a:cubicBezTo>
                  <a:pt x="683575" y="17453"/>
                  <a:pt x="684222" y="16914"/>
                  <a:pt x="685515" y="16052"/>
                </a:cubicBezTo>
                <a:close/>
                <a:moveTo>
                  <a:pt x="685515" y="2262"/>
                </a:moveTo>
                <a:cubicBezTo>
                  <a:pt x="684007" y="3340"/>
                  <a:pt x="682822" y="4094"/>
                  <a:pt x="681744" y="4956"/>
                </a:cubicBezTo>
                <a:cubicBezTo>
                  <a:pt x="629816" y="44494"/>
                  <a:pt x="577888" y="84141"/>
                  <a:pt x="525960" y="123787"/>
                </a:cubicBezTo>
                <a:cubicBezTo>
                  <a:pt x="475971" y="161817"/>
                  <a:pt x="426090" y="199955"/>
                  <a:pt x="376101" y="237986"/>
                </a:cubicBezTo>
                <a:cubicBezTo>
                  <a:pt x="372331" y="240894"/>
                  <a:pt x="369637" y="243911"/>
                  <a:pt x="369853" y="249082"/>
                </a:cubicBezTo>
                <a:cubicBezTo>
                  <a:pt x="370068" y="260071"/>
                  <a:pt x="369960" y="270952"/>
                  <a:pt x="370068" y="281941"/>
                </a:cubicBezTo>
                <a:cubicBezTo>
                  <a:pt x="370068" y="283773"/>
                  <a:pt x="370499" y="285604"/>
                  <a:pt x="370822" y="288405"/>
                </a:cubicBezTo>
                <a:cubicBezTo>
                  <a:pt x="478557" y="212022"/>
                  <a:pt x="581551" y="131113"/>
                  <a:pt x="687454" y="53652"/>
                </a:cubicBezTo>
                <a:cubicBezTo>
                  <a:pt x="792280" y="132837"/>
                  <a:pt x="896351" y="212884"/>
                  <a:pt x="1003332" y="291314"/>
                </a:cubicBezTo>
                <a:cubicBezTo>
                  <a:pt x="1003332" y="276878"/>
                  <a:pt x="1002901" y="264165"/>
                  <a:pt x="1003440" y="251452"/>
                </a:cubicBezTo>
                <a:cubicBezTo>
                  <a:pt x="1003763" y="243803"/>
                  <a:pt x="1001285" y="238847"/>
                  <a:pt x="995144" y="234215"/>
                </a:cubicBezTo>
                <a:cubicBezTo>
                  <a:pt x="908094" y="169143"/>
                  <a:pt x="821153" y="103856"/>
                  <a:pt x="734103" y="38677"/>
                </a:cubicBezTo>
                <a:cubicBezTo>
                  <a:pt x="717943" y="26503"/>
                  <a:pt x="701783" y="14436"/>
                  <a:pt x="685515" y="2262"/>
                </a:cubicBezTo>
                <a:close/>
                <a:moveTo>
                  <a:pt x="685192" y="0"/>
                </a:moveTo>
                <a:cubicBezTo>
                  <a:pt x="685515" y="0"/>
                  <a:pt x="685946" y="0"/>
                  <a:pt x="686269" y="0"/>
                </a:cubicBezTo>
                <a:cubicBezTo>
                  <a:pt x="687454" y="1077"/>
                  <a:pt x="688531" y="2262"/>
                  <a:pt x="689824" y="3232"/>
                </a:cubicBezTo>
                <a:cubicBezTo>
                  <a:pt x="783338" y="73475"/>
                  <a:pt x="876959" y="143718"/>
                  <a:pt x="970473" y="213961"/>
                </a:cubicBezTo>
                <a:cubicBezTo>
                  <a:pt x="975644" y="217839"/>
                  <a:pt x="981031" y="219563"/>
                  <a:pt x="987387" y="219563"/>
                </a:cubicBezTo>
                <a:cubicBezTo>
                  <a:pt x="1053967" y="219348"/>
                  <a:pt x="1120547" y="219455"/>
                  <a:pt x="1187234" y="219132"/>
                </a:cubicBezTo>
                <a:cubicBezTo>
                  <a:pt x="1194668" y="219132"/>
                  <a:pt x="1198439" y="221718"/>
                  <a:pt x="1201348" y="228505"/>
                </a:cubicBezTo>
                <a:cubicBezTo>
                  <a:pt x="1258770" y="362958"/>
                  <a:pt x="1316408" y="497195"/>
                  <a:pt x="1374046" y="631540"/>
                </a:cubicBezTo>
                <a:cubicBezTo>
                  <a:pt x="1375554" y="635095"/>
                  <a:pt x="1377386" y="638542"/>
                  <a:pt x="1379002" y="642098"/>
                </a:cubicBezTo>
                <a:cubicBezTo>
                  <a:pt x="1379002" y="642421"/>
                  <a:pt x="1379002" y="642852"/>
                  <a:pt x="1379002" y="643175"/>
                </a:cubicBezTo>
                <a:cubicBezTo>
                  <a:pt x="1376847" y="643391"/>
                  <a:pt x="1374800" y="643714"/>
                  <a:pt x="1372646" y="643714"/>
                </a:cubicBezTo>
                <a:cubicBezTo>
                  <a:pt x="917252" y="643714"/>
                  <a:pt x="461858" y="643714"/>
                  <a:pt x="6356" y="643714"/>
                </a:cubicBezTo>
                <a:cubicBezTo>
                  <a:pt x="4202" y="643714"/>
                  <a:pt x="2155" y="643391"/>
                  <a:pt x="0" y="643175"/>
                </a:cubicBezTo>
                <a:cubicBezTo>
                  <a:pt x="0" y="642852"/>
                  <a:pt x="0" y="642421"/>
                  <a:pt x="0" y="642098"/>
                </a:cubicBezTo>
                <a:cubicBezTo>
                  <a:pt x="646" y="641020"/>
                  <a:pt x="1401" y="640051"/>
                  <a:pt x="1831" y="638974"/>
                </a:cubicBezTo>
                <a:cubicBezTo>
                  <a:pt x="60655" y="501827"/>
                  <a:pt x="119370" y="364789"/>
                  <a:pt x="177977" y="227643"/>
                </a:cubicBezTo>
                <a:cubicBezTo>
                  <a:pt x="180671" y="221394"/>
                  <a:pt x="184118" y="219132"/>
                  <a:pt x="190906" y="219240"/>
                </a:cubicBezTo>
                <a:cubicBezTo>
                  <a:pt x="256193" y="219563"/>
                  <a:pt x="321588" y="219563"/>
                  <a:pt x="386875" y="219778"/>
                </a:cubicBezTo>
                <a:cubicBezTo>
                  <a:pt x="394093" y="219778"/>
                  <a:pt x="400018" y="217732"/>
                  <a:pt x="405728" y="213422"/>
                </a:cubicBezTo>
                <a:cubicBezTo>
                  <a:pt x="454532" y="176038"/>
                  <a:pt x="503551" y="138762"/>
                  <a:pt x="552463" y="101378"/>
                </a:cubicBezTo>
                <a:cubicBezTo>
                  <a:pt x="596742" y="67550"/>
                  <a:pt x="641020" y="33721"/>
                  <a:pt x="685192" y="0"/>
                </a:cubicBezTo>
                <a:close/>
              </a:path>
            </a:pathLst>
          </a:custGeom>
          <a:solidFill>
            <a:srgbClr val="75707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115" name="Google Shape;115;g277f7f49560_0_8"/>
          <p:cNvPicPr preferRelativeResize="0"/>
          <p:nvPr/>
        </p:nvPicPr>
        <p:blipFill>
          <a:blip r:embed="rId3">
            <a:alphaModFix/>
          </a:blip>
          <a:stretch>
            <a:fillRect/>
          </a:stretch>
        </p:blipFill>
        <p:spPr>
          <a:xfrm>
            <a:off x="160876" y="867675"/>
            <a:ext cx="6270899" cy="3419175"/>
          </a:xfrm>
          <a:prstGeom prst="rect">
            <a:avLst/>
          </a:prstGeom>
          <a:noFill/>
          <a:ln>
            <a:noFill/>
          </a:ln>
        </p:spPr>
      </p:pic>
      <p:pic>
        <p:nvPicPr>
          <p:cNvPr id="116" name="Google Shape;116;g277f7f49560_0_8"/>
          <p:cNvPicPr preferRelativeResize="0"/>
          <p:nvPr/>
        </p:nvPicPr>
        <p:blipFill>
          <a:blip r:embed="rId4">
            <a:alphaModFix/>
          </a:blip>
          <a:stretch>
            <a:fillRect/>
          </a:stretch>
        </p:blipFill>
        <p:spPr>
          <a:xfrm>
            <a:off x="6747050" y="3395150"/>
            <a:ext cx="5329024" cy="3318650"/>
          </a:xfrm>
          <a:prstGeom prst="rect">
            <a:avLst/>
          </a:prstGeom>
          <a:noFill/>
          <a:ln>
            <a:noFill/>
          </a:ln>
        </p:spPr>
      </p:pic>
      <p:sp>
        <p:nvSpPr>
          <p:cNvPr id="117" name="Google Shape;117;g277f7f49560_0_8"/>
          <p:cNvSpPr txBox="1"/>
          <p:nvPr/>
        </p:nvSpPr>
        <p:spPr>
          <a:xfrm>
            <a:off x="6525000" y="987825"/>
            <a:ext cx="5551200" cy="2067000"/>
          </a:xfrm>
          <a:prstGeom prst="rect">
            <a:avLst/>
          </a:prstGeom>
          <a:noFill/>
          <a:ln>
            <a:noFill/>
          </a:ln>
        </p:spPr>
        <p:txBody>
          <a:bodyPr spcFirstLastPara="1" wrap="square" lIns="91425" tIns="91425" rIns="91425" bIns="91425" anchor="t" anchorCtr="0">
            <a:noAutofit/>
          </a:bodyPr>
          <a:lstStyle/>
          <a:p>
            <a:pPr marL="457200" lvl="0" indent="-377825" algn="just" rtl="0">
              <a:spcBef>
                <a:spcPts val="0"/>
              </a:spcBef>
              <a:spcAft>
                <a:spcPts val="0"/>
              </a:spcAft>
              <a:buClr>
                <a:schemeClr val="dk1"/>
              </a:buClr>
              <a:buSzPts val="2350"/>
              <a:buFont typeface="Roboto"/>
              <a:buChar char="❏"/>
            </a:pPr>
            <a:r>
              <a:rPr lang="en-US" sz="2350" dirty="0">
                <a:solidFill>
                  <a:schemeClr val="dk1"/>
                </a:solidFill>
                <a:highlight>
                  <a:srgbClr val="FFFFFF"/>
                </a:highlight>
                <a:latin typeface="Roboto"/>
                <a:ea typeface="Roboto"/>
                <a:cs typeface="Roboto"/>
                <a:sym typeface="Roboto"/>
              </a:rPr>
              <a:t>The majority of the property values are concentrated in the lower price range.</a:t>
            </a:r>
            <a:endParaRPr sz="2700" dirty="0">
              <a:latin typeface="Roboto"/>
              <a:ea typeface="Roboto"/>
              <a:cs typeface="Roboto"/>
              <a:sym typeface="Roboto"/>
            </a:endParaRPr>
          </a:p>
        </p:txBody>
      </p:sp>
      <p:sp>
        <p:nvSpPr>
          <p:cNvPr id="118" name="Google Shape;118;g277f7f49560_0_8"/>
          <p:cNvSpPr txBox="1"/>
          <p:nvPr/>
        </p:nvSpPr>
        <p:spPr>
          <a:xfrm>
            <a:off x="838200" y="4522625"/>
            <a:ext cx="5908800" cy="2191200"/>
          </a:xfrm>
          <a:prstGeom prst="rect">
            <a:avLst/>
          </a:prstGeom>
          <a:noFill/>
          <a:ln>
            <a:noFill/>
          </a:ln>
        </p:spPr>
        <p:txBody>
          <a:bodyPr spcFirstLastPara="1" wrap="square" lIns="91425" tIns="91425" rIns="91425" bIns="91425" anchor="t" anchorCtr="0">
            <a:noAutofit/>
          </a:bodyPr>
          <a:lstStyle/>
          <a:p>
            <a:pPr marL="457200" lvl="0" indent="-377825" algn="just" rtl="0">
              <a:lnSpc>
                <a:spcPct val="115000"/>
              </a:lnSpc>
              <a:spcBef>
                <a:spcPts val="0"/>
              </a:spcBef>
              <a:spcAft>
                <a:spcPts val="0"/>
              </a:spcAft>
              <a:buClr>
                <a:schemeClr val="dk1"/>
              </a:buClr>
              <a:buSzPts val="2350"/>
              <a:buFont typeface="Roboto"/>
              <a:buChar char="❏"/>
            </a:pPr>
            <a:r>
              <a:rPr lang="en-US" sz="2350">
                <a:solidFill>
                  <a:schemeClr val="dk1"/>
                </a:solidFill>
                <a:highlight>
                  <a:srgbClr val="FFFFFF"/>
                </a:highlight>
                <a:latin typeface="Roboto"/>
                <a:ea typeface="Roboto"/>
                <a:cs typeface="Roboto"/>
                <a:sym typeface="Roboto"/>
              </a:rPr>
              <a:t>There were noticeable dips around 2008-2010, which correspond with the global financial crisis. After this period, there's a clear recovery and steady growth for most Zip Codes.</a:t>
            </a:r>
            <a:endParaRPr sz="2350">
              <a:solidFill>
                <a:schemeClr val="dk1"/>
              </a:solidFill>
              <a:highlight>
                <a:srgbClr val="FFFFFF"/>
              </a:highlight>
              <a:latin typeface="Roboto"/>
              <a:ea typeface="Roboto"/>
              <a:cs typeface="Roboto"/>
              <a:sym typeface="Roboto"/>
            </a:endParaRPr>
          </a:p>
          <a:p>
            <a:pPr marL="0" lvl="0" indent="0" algn="l" rtl="0">
              <a:spcBef>
                <a:spcPts val="700"/>
              </a:spcBef>
              <a:spcAft>
                <a:spcPts val="0"/>
              </a:spcAft>
              <a:buNone/>
            </a:pPr>
            <a:endParaRPr>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5"/>
          <p:cNvSpPr txBox="1">
            <a:spLocks noGrp="1"/>
          </p:cNvSpPr>
          <p:nvPr>
            <p:ph type="title"/>
          </p:nvPr>
        </p:nvSpPr>
        <p:spPr>
          <a:xfrm>
            <a:off x="573578" y="45750"/>
            <a:ext cx="10780222" cy="627000"/>
          </a:xfrm>
          <a:prstGeom prst="rect">
            <a:avLst/>
          </a:prstGeom>
          <a:solidFill>
            <a:schemeClr val="accent2">
              <a:lumMod val="60000"/>
              <a:lumOff val="40000"/>
            </a:schemeClr>
          </a:solidFill>
          <a:ln>
            <a:noFill/>
          </a:ln>
        </p:spPr>
        <p:txBody>
          <a:bodyPr spcFirstLastPara="1" wrap="square" lIns="91425" tIns="45700" rIns="91425" bIns="45700" anchor="ctr" anchorCtr="0">
            <a:normAutofit fontScale="90000"/>
          </a:bodyPr>
          <a:lstStyle/>
          <a:p>
            <a:pPr marL="0" lvl="0" indent="0" algn="ctr" rtl="0">
              <a:lnSpc>
                <a:spcPct val="90000"/>
              </a:lnSpc>
              <a:spcBef>
                <a:spcPts val="0"/>
              </a:spcBef>
              <a:spcAft>
                <a:spcPts val="0"/>
              </a:spcAft>
              <a:buClr>
                <a:schemeClr val="dk1"/>
              </a:buClr>
              <a:buSzPct val="100000"/>
              <a:buFont typeface="Calibri"/>
              <a:buNone/>
            </a:pPr>
            <a:r>
              <a:rPr lang="en-US" b="1" dirty="0"/>
              <a:t>EDA</a:t>
            </a:r>
            <a:endParaRPr b="1" dirty="0"/>
          </a:p>
        </p:txBody>
      </p:sp>
      <p:sp>
        <p:nvSpPr>
          <p:cNvPr id="124" name="Google Shape;124;p5"/>
          <p:cNvSpPr txBox="1">
            <a:spLocks noGrp="1"/>
          </p:cNvSpPr>
          <p:nvPr>
            <p:ph type="body" idx="1"/>
          </p:nvPr>
        </p:nvSpPr>
        <p:spPr>
          <a:xfrm>
            <a:off x="5781750" y="825150"/>
            <a:ext cx="5551800" cy="2176200"/>
          </a:xfrm>
          <a:prstGeom prst="rect">
            <a:avLst/>
          </a:prstGeom>
          <a:noFill/>
          <a:ln>
            <a:noFill/>
          </a:ln>
        </p:spPr>
        <p:txBody>
          <a:bodyPr spcFirstLastPara="1" wrap="square" lIns="91425" tIns="45700" rIns="91425" bIns="45700" anchor="t" anchorCtr="0">
            <a:noAutofit/>
          </a:bodyPr>
          <a:lstStyle/>
          <a:p>
            <a:pPr marL="457200" lvl="0" indent="-403225" algn="just" rtl="0">
              <a:lnSpc>
                <a:spcPct val="90000"/>
              </a:lnSpc>
              <a:spcBef>
                <a:spcPts val="0"/>
              </a:spcBef>
              <a:spcAft>
                <a:spcPts val="0"/>
              </a:spcAft>
              <a:buSzPts val="2750"/>
              <a:buFont typeface="Roboto"/>
              <a:buChar char="❏"/>
            </a:pPr>
            <a:r>
              <a:rPr lang="en-US" sz="2750" dirty="0">
                <a:highlight>
                  <a:srgbClr val="FFFFFF"/>
                </a:highlight>
                <a:latin typeface="Roboto"/>
                <a:ea typeface="Roboto"/>
                <a:cs typeface="Roboto"/>
                <a:sym typeface="Roboto"/>
              </a:rPr>
              <a:t>The Zip Codes closer to the top-left corner offer higher ROI with lower risk, making them more desirable for investment.</a:t>
            </a:r>
            <a:endParaRPr sz="4500" dirty="0">
              <a:latin typeface="Roboto"/>
              <a:ea typeface="Roboto"/>
              <a:cs typeface="Roboto"/>
              <a:sym typeface="Roboto"/>
            </a:endParaRPr>
          </a:p>
        </p:txBody>
      </p:sp>
      <p:sp>
        <p:nvSpPr>
          <p:cNvPr id="125" name="Google Shape;125;p5"/>
          <p:cNvSpPr/>
          <p:nvPr/>
        </p:nvSpPr>
        <p:spPr>
          <a:xfrm>
            <a:off x="-7943" y="6061802"/>
            <a:ext cx="905815" cy="796197"/>
          </a:xfrm>
          <a:custGeom>
            <a:avLst/>
            <a:gdLst/>
            <a:ahLst/>
            <a:cxnLst/>
            <a:rect l="l" t="t" r="r" b="b"/>
            <a:pathLst>
              <a:path w="1379002" h="1212121" extrusionOk="0">
                <a:moveTo>
                  <a:pt x="890534" y="849271"/>
                </a:moveTo>
                <a:cubicBezTo>
                  <a:pt x="890534" y="880514"/>
                  <a:pt x="890534" y="911326"/>
                  <a:pt x="890534" y="942246"/>
                </a:cubicBezTo>
                <a:cubicBezTo>
                  <a:pt x="938152" y="942246"/>
                  <a:pt x="985340" y="942246"/>
                  <a:pt x="1032851" y="942246"/>
                </a:cubicBezTo>
                <a:cubicBezTo>
                  <a:pt x="1032851" y="911219"/>
                  <a:pt x="1032851" y="880514"/>
                  <a:pt x="1032851" y="849271"/>
                </a:cubicBezTo>
                <a:cubicBezTo>
                  <a:pt x="985232" y="849271"/>
                  <a:pt x="937937" y="849271"/>
                  <a:pt x="890534" y="849271"/>
                </a:cubicBezTo>
                <a:close/>
                <a:moveTo>
                  <a:pt x="171945" y="849271"/>
                </a:moveTo>
                <a:cubicBezTo>
                  <a:pt x="171945" y="880299"/>
                  <a:pt x="171945" y="911003"/>
                  <a:pt x="171945" y="942462"/>
                </a:cubicBezTo>
                <a:cubicBezTo>
                  <a:pt x="219563" y="942462"/>
                  <a:pt x="266859" y="942462"/>
                  <a:pt x="314370" y="942462"/>
                </a:cubicBezTo>
                <a:cubicBezTo>
                  <a:pt x="314370" y="911326"/>
                  <a:pt x="314370" y="880407"/>
                  <a:pt x="314370" y="849271"/>
                </a:cubicBezTo>
                <a:cubicBezTo>
                  <a:pt x="266859" y="849271"/>
                  <a:pt x="219563" y="849271"/>
                  <a:pt x="171945" y="849271"/>
                </a:cubicBezTo>
                <a:close/>
                <a:moveTo>
                  <a:pt x="333439" y="849164"/>
                </a:moveTo>
                <a:cubicBezTo>
                  <a:pt x="333439" y="880299"/>
                  <a:pt x="333439" y="911219"/>
                  <a:pt x="333439" y="942462"/>
                </a:cubicBezTo>
                <a:cubicBezTo>
                  <a:pt x="385798" y="942462"/>
                  <a:pt x="437726" y="942462"/>
                  <a:pt x="490085" y="942462"/>
                </a:cubicBezTo>
                <a:cubicBezTo>
                  <a:pt x="490085" y="911111"/>
                  <a:pt x="490085" y="880191"/>
                  <a:pt x="490085" y="849164"/>
                </a:cubicBezTo>
                <a:cubicBezTo>
                  <a:pt x="437726" y="849164"/>
                  <a:pt x="385798" y="849164"/>
                  <a:pt x="333439" y="849164"/>
                </a:cubicBezTo>
                <a:close/>
                <a:moveTo>
                  <a:pt x="1051812" y="849056"/>
                </a:moveTo>
                <a:cubicBezTo>
                  <a:pt x="1051812" y="880514"/>
                  <a:pt x="1051812" y="911434"/>
                  <a:pt x="1051812" y="942246"/>
                </a:cubicBezTo>
                <a:cubicBezTo>
                  <a:pt x="1104279" y="942246"/>
                  <a:pt x="1156423" y="942246"/>
                  <a:pt x="1208351" y="942246"/>
                </a:cubicBezTo>
                <a:cubicBezTo>
                  <a:pt x="1208351" y="910896"/>
                  <a:pt x="1208351" y="879976"/>
                  <a:pt x="1208351" y="849056"/>
                </a:cubicBezTo>
                <a:cubicBezTo>
                  <a:pt x="1155992" y="849056"/>
                  <a:pt x="1104171" y="849056"/>
                  <a:pt x="1051812" y="849056"/>
                </a:cubicBezTo>
                <a:close/>
                <a:moveTo>
                  <a:pt x="1051705" y="737227"/>
                </a:moveTo>
                <a:cubicBezTo>
                  <a:pt x="1051705" y="768363"/>
                  <a:pt x="1051705" y="799175"/>
                  <a:pt x="1051705" y="830202"/>
                </a:cubicBezTo>
                <a:cubicBezTo>
                  <a:pt x="1103956" y="830202"/>
                  <a:pt x="1155884" y="830202"/>
                  <a:pt x="1208458" y="830202"/>
                </a:cubicBezTo>
                <a:cubicBezTo>
                  <a:pt x="1208458" y="798959"/>
                  <a:pt x="1208458" y="768040"/>
                  <a:pt x="1208458" y="737227"/>
                </a:cubicBezTo>
                <a:cubicBezTo>
                  <a:pt x="1155992" y="737227"/>
                  <a:pt x="1103848" y="737227"/>
                  <a:pt x="1051705" y="737227"/>
                </a:cubicBezTo>
                <a:close/>
                <a:moveTo>
                  <a:pt x="333331" y="737227"/>
                </a:moveTo>
                <a:cubicBezTo>
                  <a:pt x="333331" y="768363"/>
                  <a:pt x="333331" y="799175"/>
                  <a:pt x="333331" y="830095"/>
                </a:cubicBezTo>
                <a:cubicBezTo>
                  <a:pt x="385798" y="830095"/>
                  <a:pt x="437941" y="830095"/>
                  <a:pt x="490192" y="830095"/>
                </a:cubicBezTo>
                <a:cubicBezTo>
                  <a:pt x="490192" y="798959"/>
                  <a:pt x="490192" y="768147"/>
                  <a:pt x="490192" y="737227"/>
                </a:cubicBezTo>
                <a:cubicBezTo>
                  <a:pt x="437726" y="737227"/>
                  <a:pt x="385474" y="737227"/>
                  <a:pt x="333331" y="737227"/>
                </a:cubicBezTo>
                <a:close/>
                <a:moveTo>
                  <a:pt x="890534" y="737120"/>
                </a:moveTo>
                <a:cubicBezTo>
                  <a:pt x="890534" y="768255"/>
                  <a:pt x="890534" y="799067"/>
                  <a:pt x="890534" y="830202"/>
                </a:cubicBezTo>
                <a:cubicBezTo>
                  <a:pt x="938152" y="830202"/>
                  <a:pt x="985340" y="830202"/>
                  <a:pt x="1032528" y="830202"/>
                </a:cubicBezTo>
                <a:cubicBezTo>
                  <a:pt x="1032528" y="798959"/>
                  <a:pt x="1032528" y="768040"/>
                  <a:pt x="1032528" y="737120"/>
                </a:cubicBezTo>
                <a:cubicBezTo>
                  <a:pt x="985017" y="737120"/>
                  <a:pt x="937937" y="737120"/>
                  <a:pt x="890534" y="737120"/>
                </a:cubicBezTo>
                <a:close/>
                <a:moveTo>
                  <a:pt x="172160" y="737120"/>
                </a:moveTo>
                <a:cubicBezTo>
                  <a:pt x="172160" y="768363"/>
                  <a:pt x="172160" y="799175"/>
                  <a:pt x="172160" y="830095"/>
                </a:cubicBezTo>
                <a:cubicBezTo>
                  <a:pt x="219779" y="830095"/>
                  <a:pt x="266966" y="830095"/>
                  <a:pt x="314370" y="830095"/>
                </a:cubicBezTo>
                <a:cubicBezTo>
                  <a:pt x="314370" y="798959"/>
                  <a:pt x="314370" y="768147"/>
                  <a:pt x="314370" y="737120"/>
                </a:cubicBezTo>
                <a:cubicBezTo>
                  <a:pt x="266859" y="737120"/>
                  <a:pt x="219779" y="737120"/>
                  <a:pt x="172160" y="737120"/>
                </a:cubicBezTo>
                <a:close/>
                <a:moveTo>
                  <a:pt x="693380" y="671617"/>
                </a:moveTo>
                <a:cubicBezTo>
                  <a:pt x="891827" y="671617"/>
                  <a:pt x="1090166" y="671617"/>
                  <a:pt x="1288613" y="671617"/>
                </a:cubicBezTo>
                <a:cubicBezTo>
                  <a:pt x="1299602" y="671617"/>
                  <a:pt x="1299602" y="671617"/>
                  <a:pt x="1299602" y="682606"/>
                </a:cubicBezTo>
                <a:cubicBezTo>
                  <a:pt x="1299386" y="859075"/>
                  <a:pt x="1299278" y="1035544"/>
                  <a:pt x="1299278" y="1212014"/>
                </a:cubicBezTo>
                <a:cubicBezTo>
                  <a:pt x="1137677" y="1212014"/>
                  <a:pt x="976075" y="1212014"/>
                  <a:pt x="814473" y="1212014"/>
                </a:cubicBezTo>
                <a:cubicBezTo>
                  <a:pt x="814581" y="1210721"/>
                  <a:pt x="814689" y="1209536"/>
                  <a:pt x="814689" y="1208243"/>
                </a:cubicBezTo>
                <a:cubicBezTo>
                  <a:pt x="814689" y="1083163"/>
                  <a:pt x="814689" y="958083"/>
                  <a:pt x="814689" y="833003"/>
                </a:cubicBezTo>
                <a:cubicBezTo>
                  <a:pt x="814689" y="831387"/>
                  <a:pt x="814473" y="829879"/>
                  <a:pt x="814473" y="827940"/>
                </a:cubicBezTo>
                <a:cubicBezTo>
                  <a:pt x="736904" y="827940"/>
                  <a:pt x="659659" y="827940"/>
                  <a:pt x="581874" y="827940"/>
                </a:cubicBezTo>
                <a:cubicBezTo>
                  <a:pt x="581874" y="830202"/>
                  <a:pt x="581874" y="832142"/>
                  <a:pt x="581874" y="834081"/>
                </a:cubicBezTo>
                <a:cubicBezTo>
                  <a:pt x="581874" y="861014"/>
                  <a:pt x="581874" y="887948"/>
                  <a:pt x="581874" y="914882"/>
                </a:cubicBezTo>
                <a:cubicBezTo>
                  <a:pt x="581874" y="1013998"/>
                  <a:pt x="581874" y="1113005"/>
                  <a:pt x="581767" y="1212121"/>
                </a:cubicBezTo>
                <a:cubicBezTo>
                  <a:pt x="412947" y="1212121"/>
                  <a:pt x="244234" y="1212121"/>
                  <a:pt x="75414" y="1212121"/>
                </a:cubicBezTo>
                <a:cubicBezTo>
                  <a:pt x="75307" y="1210290"/>
                  <a:pt x="75199" y="1208566"/>
                  <a:pt x="75199" y="1206735"/>
                </a:cubicBezTo>
                <a:cubicBezTo>
                  <a:pt x="75199" y="1030373"/>
                  <a:pt x="75199" y="854119"/>
                  <a:pt x="75199" y="677758"/>
                </a:cubicBezTo>
                <a:cubicBezTo>
                  <a:pt x="75199" y="675927"/>
                  <a:pt x="75414" y="673987"/>
                  <a:pt x="75522" y="671725"/>
                </a:cubicBezTo>
                <a:cubicBezTo>
                  <a:pt x="78539" y="671725"/>
                  <a:pt x="81017" y="671725"/>
                  <a:pt x="83602" y="671725"/>
                </a:cubicBezTo>
                <a:cubicBezTo>
                  <a:pt x="286897" y="671725"/>
                  <a:pt x="490085" y="671617"/>
                  <a:pt x="693380" y="671617"/>
                </a:cubicBezTo>
                <a:close/>
                <a:moveTo>
                  <a:pt x="480281" y="367483"/>
                </a:moveTo>
                <a:cubicBezTo>
                  <a:pt x="480281" y="415101"/>
                  <a:pt x="480281" y="462181"/>
                  <a:pt x="480281" y="509476"/>
                </a:cubicBezTo>
                <a:cubicBezTo>
                  <a:pt x="545245" y="509476"/>
                  <a:pt x="609885" y="509476"/>
                  <a:pt x="675065" y="509476"/>
                </a:cubicBezTo>
                <a:cubicBezTo>
                  <a:pt x="675065" y="461858"/>
                  <a:pt x="675065" y="414670"/>
                  <a:pt x="675065" y="367483"/>
                </a:cubicBezTo>
                <a:cubicBezTo>
                  <a:pt x="609885" y="367483"/>
                  <a:pt x="545029" y="367483"/>
                  <a:pt x="480281" y="367483"/>
                </a:cubicBezTo>
                <a:close/>
                <a:moveTo>
                  <a:pt x="701675" y="367159"/>
                </a:moveTo>
                <a:cubicBezTo>
                  <a:pt x="701675" y="414886"/>
                  <a:pt x="701675" y="462073"/>
                  <a:pt x="701675" y="509261"/>
                </a:cubicBezTo>
                <a:cubicBezTo>
                  <a:pt x="766854" y="509261"/>
                  <a:pt x="831495" y="509261"/>
                  <a:pt x="896351" y="509261"/>
                </a:cubicBezTo>
                <a:cubicBezTo>
                  <a:pt x="896351" y="461750"/>
                  <a:pt x="896351" y="414562"/>
                  <a:pt x="896351" y="367159"/>
                </a:cubicBezTo>
                <a:cubicBezTo>
                  <a:pt x="830956" y="367159"/>
                  <a:pt x="766316" y="367159"/>
                  <a:pt x="701675" y="367159"/>
                </a:cubicBezTo>
                <a:close/>
                <a:moveTo>
                  <a:pt x="960777" y="262764"/>
                </a:moveTo>
                <a:cubicBezTo>
                  <a:pt x="960777" y="356709"/>
                  <a:pt x="960777" y="448930"/>
                  <a:pt x="960777" y="541258"/>
                </a:cubicBezTo>
                <a:cubicBezTo>
                  <a:pt x="776443" y="541258"/>
                  <a:pt x="592540" y="541258"/>
                  <a:pt x="407883" y="541258"/>
                </a:cubicBezTo>
                <a:cubicBezTo>
                  <a:pt x="407883" y="449145"/>
                  <a:pt x="407883" y="357355"/>
                  <a:pt x="407883" y="265350"/>
                </a:cubicBezTo>
                <a:cubicBezTo>
                  <a:pt x="398295" y="268582"/>
                  <a:pt x="395062" y="274615"/>
                  <a:pt x="395062" y="284311"/>
                </a:cubicBezTo>
                <a:cubicBezTo>
                  <a:pt x="395386" y="373731"/>
                  <a:pt x="395278" y="463151"/>
                  <a:pt x="395278" y="552570"/>
                </a:cubicBezTo>
                <a:cubicBezTo>
                  <a:pt x="395278" y="554617"/>
                  <a:pt x="395278" y="556772"/>
                  <a:pt x="395278" y="558711"/>
                </a:cubicBezTo>
                <a:cubicBezTo>
                  <a:pt x="588985" y="558711"/>
                  <a:pt x="781830" y="558711"/>
                  <a:pt x="974674" y="558711"/>
                </a:cubicBezTo>
                <a:cubicBezTo>
                  <a:pt x="974782" y="557742"/>
                  <a:pt x="974998" y="557203"/>
                  <a:pt x="974998" y="556772"/>
                </a:cubicBezTo>
                <a:cubicBezTo>
                  <a:pt x="974998" y="463582"/>
                  <a:pt x="974998" y="370391"/>
                  <a:pt x="974998" y="277201"/>
                </a:cubicBezTo>
                <a:cubicBezTo>
                  <a:pt x="974998" y="275800"/>
                  <a:pt x="974459" y="273754"/>
                  <a:pt x="973489" y="272892"/>
                </a:cubicBezTo>
                <a:cubicBezTo>
                  <a:pt x="969934" y="269660"/>
                  <a:pt x="965948" y="266751"/>
                  <a:pt x="960777" y="262764"/>
                </a:cubicBezTo>
                <a:close/>
                <a:moveTo>
                  <a:pt x="701460" y="260071"/>
                </a:moveTo>
                <a:cubicBezTo>
                  <a:pt x="701460" y="291206"/>
                  <a:pt x="701460" y="321911"/>
                  <a:pt x="701460" y="352938"/>
                </a:cubicBezTo>
                <a:cubicBezTo>
                  <a:pt x="766747" y="352938"/>
                  <a:pt x="831388" y="352938"/>
                  <a:pt x="896028" y="352938"/>
                </a:cubicBezTo>
                <a:cubicBezTo>
                  <a:pt x="896028" y="321695"/>
                  <a:pt x="896028" y="290775"/>
                  <a:pt x="896028" y="260071"/>
                </a:cubicBezTo>
                <a:cubicBezTo>
                  <a:pt x="830956" y="260071"/>
                  <a:pt x="766208" y="260071"/>
                  <a:pt x="701460" y="260071"/>
                </a:cubicBezTo>
                <a:close/>
                <a:moveTo>
                  <a:pt x="480281" y="259856"/>
                </a:moveTo>
                <a:cubicBezTo>
                  <a:pt x="480281" y="291314"/>
                  <a:pt x="480281" y="322234"/>
                  <a:pt x="480281" y="353046"/>
                </a:cubicBezTo>
                <a:cubicBezTo>
                  <a:pt x="545460" y="353046"/>
                  <a:pt x="610208" y="353046"/>
                  <a:pt x="674957" y="353046"/>
                </a:cubicBezTo>
                <a:cubicBezTo>
                  <a:pt x="674957" y="321803"/>
                  <a:pt x="674957" y="290883"/>
                  <a:pt x="674957" y="259856"/>
                </a:cubicBezTo>
                <a:cubicBezTo>
                  <a:pt x="609885" y="259856"/>
                  <a:pt x="545352" y="259856"/>
                  <a:pt x="480281" y="259856"/>
                </a:cubicBezTo>
                <a:close/>
                <a:moveTo>
                  <a:pt x="685515" y="16052"/>
                </a:moveTo>
                <a:cubicBezTo>
                  <a:pt x="693918" y="22408"/>
                  <a:pt x="702429" y="28872"/>
                  <a:pt x="710940" y="35336"/>
                </a:cubicBezTo>
                <a:cubicBezTo>
                  <a:pt x="801976" y="104394"/>
                  <a:pt x="892904" y="173560"/>
                  <a:pt x="984155" y="242403"/>
                </a:cubicBezTo>
                <a:cubicBezTo>
                  <a:pt x="992127" y="248436"/>
                  <a:pt x="995036" y="255008"/>
                  <a:pt x="992666" y="265027"/>
                </a:cubicBezTo>
                <a:cubicBezTo>
                  <a:pt x="984262" y="258670"/>
                  <a:pt x="975967" y="252422"/>
                  <a:pt x="967779" y="246173"/>
                </a:cubicBezTo>
                <a:cubicBezTo>
                  <a:pt x="875882" y="176146"/>
                  <a:pt x="783876" y="106226"/>
                  <a:pt x="692087" y="36091"/>
                </a:cubicBezTo>
                <a:cubicBezTo>
                  <a:pt x="688531" y="33397"/>
                  <a:pt x="686269" y="33182"/>
                  <a:pt x="682498" y="35983"/>
                </a:cubicBezTo>
                <a:cubicBezTo>
                  <a:pt x="583921" y="111182"/>
                  <a:pt x="485344" y="186273"/>
                  <a:pt x="386659" y="261364"/>
                </a:cubicBezTo>
                <a:cubicBezTo>
                  <a:pt x="385259" y="262441"/>
                  <a:pt x="383858" y="263518"/>
                  <a:pt x="381919" y="264919"/>
                </a:cubicBezTo>
                <a:cubicBezTo>
                  <a:pt x="380087" y="255654"/>
                  <a:pt x="381596" y="249190"/>
                  <a:pt x="389568" y="243157"/>
                </a:cubicBezTo>
                <a:cubicBezTo>
                  <a:pt x="487499" y="168281"/>
                  <a:pt x="585106" y="93082"/>
                  <a:pt x="682821" y="17991"/>
                </a:cubicBezTo>
                <a:cubicBezTo>
                  <a:pt x="683575" y="17453"/>
                  <a:pt x="684222" y="16914"/>
                  <a:pt x="685515" y="16052"/>
                </a:cubicBezTo>
                <a:close/>
                <a:moveTo>
                  <a:pt x="685515" y="2262"/>
                </a:moveTo>
                <a:cubicBezTo>
                  <a:pt x="684007" y="3340"/>
                  <a:pt x="682822" y="4094"/>
                  <a:pt x="681744" y="4956"/>
                </a:cubicBezTo>
                <a:cubicBezTo>
                  <a:pt x="629816" y="44494"/>
                  <a:pt x="577888" y="84141"/>
                  <a:pt x="525960" y="123787"/>
                </a:cubicBezTo>
                <a:cubicBezTo>
                  <a:pt x="475971" y="161817"/>
                  <a:pt x="426090" y="199955"/>
                  <a:pt x="376101" y="237986"/>
                </a:cubicBezTo>
                <a:cubicBezTo>
                  <a:pt x="372331" y="240894"/>
                  <a:pt x="369637" y="243911"/>
                  <a:pt x="369853" y="249082"/>
                </a:cubicBezTo>
                <a:cubicBezTo>
                  <a:pt x="370068" y="260071"/>
                  <a:pt x="369960" y="270952"/>
                  <a:pt x="370068" y="281941"/>
                </a:cubicBezTo>
                <a:cubicBezTo>
                  <a:pt x="370068" y="283773"/>
                  <a:pt x="370499" y="285604"/>
                  <a:pt x="370822" y="288405"/>
                </a:cubicBezTo>
                <a:cubicBezTo>
                  <a:pt x="478557" y="212022"/>
                  <a:pt x="581551" y="131113"/>
                  <a:pt x="687454" y="53652"/>
                </a:cubicBezTo>
                <a:cubicBezTo>
                  <a:pt x="792280" y="132837"/>
                  <a:pt x="896351" y="212884"/>
                  <a:pt x="1003332" y="291314"/>
                </a:cubicBezTo>
                <a:cubicBezTo>
                  <a:pt x="1003332" y="276878"/>
                  <a:pt x="1002901" y="264165"/>
                  <a:pt x="1003440" y="251452"/>
                </a:cubicBezTo>
                <a:cubicBezTo>
                  <a:pt x="1003763" y="243803"/>
                  <a:pt x="1001285" y="238847"/>
                  <a:pt x="995144" y="234215"/>
                </a:cubicBezTo>
                <a:cubicBezTo>
                  <a:pt x="908094" y="169143"/>
                  <a:pt x="821153" y="103856"/>
                  <a:pt x="734103" y="38677"/>
                </a:cubicBezTo>
                <a:cubicBezTo>
                  <a:pt x="717943" y="26503"/>
                  <a:pt x="701783" y="14436"/>
                  <a:pt x="685515" y="2262"/>
                </a:cubicBezTo>
                <a:close/>
                <a:moveTo>
                  <a:pt x="685192" y="0"/>
                </a:moveTo>
                <a:cubicBezTo>
                  <a:pt x="685515" y="0"/>
                  <a:pt x="685946" y="0"/>
                  <a:pt x="686269" y="0"/>
                </a:cubicBezTo>
                <a:cubicBezTo>
                  <a:pt x="687454" y="1077"/>
                  <a:pt x="688531" y="2262"/>
                  <a:pt x="689824" y="3232"/>
                </a:cubicBezTo>
                <a:cubicBezTo>
                  <a:pt x="783338" y="73475"/>
                  <a:pt x="876959" y="143718"/>
                  <a:pt x="970473" y="213961"/>
                </a:cubicBezTo>
                <a:cubicBezTo>
                  <a:pt x="975644" y="217839"/>
                  <a:pt x="981031" y="219563"/>
                  <a:pt x="987387" y="219563"/>
                </a:cubicBezTo>
                <a:cubicBezTo>
                  <a:pt x="1053967" y="219348"/>
                  <a:pt x="1120547" y="219455"/>
                  <a:pt x="1187234" y="219132"/>
                </a:cubicBezTo>
                <a:cubicBezTo>
                  <a:pt x="1194668" y="219132"/>
                  <a:pt x="1198439" y="221718"/>
                  <a:pt x="1201348" y="228505"/>
                </a:cubicBezTo>
                <a:cubicBezTo>
                  <a:pt x="1258770" y="362958"/>
                  <a:pt x="1316408" y="497195"/>
                  <a:pt x="1374046" y="631540"/>
                </a:cubicBezTo>
                <a:cubicBezTo>
                  <a:pt x="1375554" y="635095"/>
                  <a:pt x="1377386" y="638542"/>
                  <a:pt x="1379002" y="642098"/>
                </a:cubicBezTo>
                <a:cubicBezTo>
                  <a:pt x="1379002" y="642421"/>
                  <a:pt x="1379002" y="642852"/>
                  <a:pt x="1379002" y="643175"/>
                </a:cubicBezTo>
                <a:cubicBezTo>
                  <a:pt x="1376847" y="643391"/>
                  <a:pt x="1374800" y="643714"/>
                  <a:pt x="1372646" y="643714"/>
                </a:cubicBezTo>
                <a:cubicBezTo>
                  <a:pt x="917252" y="643714"/>
                  <a:pt x="461858" y="643714"/>
                  <a:pt x="6356" y="643714"/>
                </a:cubicBezTo>
                <a:cubicBezTo>
                  <a:pt x="4202" y="643714"/>
                  <a:pt x="2155" y="643391"/>
                  <a:pt x="0" y="643175"/>
                </a:cubicBezTo>
                <a:cubicBezTo>
                  <a:pt x="0" y="642852"/>
                  <a:pt x="0" y="642421"/>
                  <a:pt x="0" y="642098"/>
                </a:cubicBezTo>
                <a:cubicBezTo>
                  <a:pt x="646" y="641020"/>
                  <a:pt x="1401" y="640051"/>
                  <a:pt x="1831" y="638974"/>
                </a:cubicBezTo>
                <a:cubicBezTo>
                  <a:pt x="60655" y="501827"/>
                  <a:pt x="119370" y="364789"/>
                  <a:pt x="177977" y="227643"/>
                </a:cubicBezTo>
                <a:cubicBezTo>
                  <a:pt x="180671" y="221394"/>
                  <a:pt x="184118" y="219132"/>
                  <a:pt x="190906" y="219240"/>
                </a:cubicBezTo>
                <a:cubicBezTo>
                  <a:pt x="256193" y="219563"/>
                  <a:pt x="321588" y="219563"/>
                  <a:pt x="386875" y="219778"/>
                </a:cubicBezTo>
                <a:cubicBezTo>
                  <a:pt x="394093" y="219778"/>
                  <a:pt x="400018" y="217732"/>
                  <a:pt x="405728" y="213422"/>
                </a:cubicBezTo>
                <a:cubicBezTo>
                  <a:pt x="454532" y="176038"/>
                  <a:pt x="503551" y="138762"/>
                  <a:pt x="552463" y="101378"/>
                </a:cubicBezTo>
                <a:cubicBezTo>
                  <a:pt x="596742" y="67550"/>
                  <a:pt x="641020" y="33721"/>
                  <a:pt x="685192" y="0"/>
                </a:cubicBezTo>
                <a:close/>
              </a:path>
            </a:pathLst>
          </a:custGeom>
          <a:solidFill>
            <a:srgbClr val="75707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126" name="Google Shape;126;p5"/>
          <p:cNvPicPr preferRelativeResize="0"/>
          <p:nvPr/>
        </p:nvPicPr>
        <p:blipFill>
          <a:blip r:embed="rId3">
            <a:alphaModFix/>
          </a:blip>
          <a:stretch>
            <a:fillRect/>
          </a:stretch>
        </p:blipFill>
        <p:spPr>
          <a:xfrm>
            <a:off x="6295325" y="3001325"/>
            <a:ext cx="5739900" cy="3698149"/>
          </a:xfrm>
          <a:prstGeom prst="rect">
            <a:avLst/>
          </a:prstGeom>
          <a:noFill/>
          <a:ln>
            <a:noFill/>
          </a:ln>
        </p:spPr>
      </p:pic>
      <p:sp>
        <p:nvSpPr>
          <p:cNvPr id="127" name="Google Shape;127;p5"/>
          <p:cNvSpPr txBox="1">
            <a:spLocks noGrp="1"/>
          </p:cNvSpPr>
          <p:nvPr>
            <p:ph type="body" idx="1"/>
          </p:nvPr>
        </p:nvSpPr>
        <p:spPr>
          <a:xfrm>
            <a:off x="943188" y="5115025"/>
            <a:ext cx="5344500" cy="1452300"/>
          </a:xfrm>
          <a:prstGeom prst="rect">
            <a:avLst/>
          </a:prstGeom>
          <a:noFill/>
          <a:ln>
            <a:noFill/>
          </a:ln>
        </p:spPr>
        <p:txBody>
          <a:bodyPr spcFirstLastPara="1" wrap="square" lIns="91425" tIns="45700" rIns="91425" bIns="45700" anchor="t" anchorCtr="0">
            <a:noAutofit/>
          </a:bodyPr>
          <a:lstStyle/>
          <a:p>
            <a:pPr marL="457200" lvl="0" indent="-403225" algn="just" rtl="0">
              <a:lnSpc>
                <a:spcPct val="90000"/>
              </a:lnSpc>
              <a:spcBef>
                <a:spcPts val="0"/>
              </a:spcBef>
              <a:spcAft>
                <a:spcPts val="0"/>
              </a:spcAft>
              <a:buSzPts val="2750"/>
              <a:buFont typeface="Roboto"/>
              <a:buChar char="❏"/>
            </a:pPr>
            <a:r>
              <a:rPr lang="en-US" sz="2750" dirty="0">
                <a:highlight>
                  <a:srgbClr val="FFFFFF"/>
                </a:highlight>
                <a:latin typeface="Roboto"/>
                <a:ea typeface="Roboto"/>
                <a:cs typeface="Roboto"/>
                <a:sym typeface="Roboto"/>
              </a:rPr>
              <a:t>Zip Code 49309 has yielded the highest ROI over the years, followed by 40107.</a:t>
            </a:r>
            <a:endParaRPr sz="4500" dirty="0">
              <a:latin typeface="Roboto"/>
              <a:ea typeface="Roboto"/>
              <a:cs typeface="Roboto"/>
              <a:sym typeface="Roboto"/>
            </a:endParaRPr>
          </a:p>
        </p:txBody>
      </p:sp>
      <p:pic>
        <p:nvPicPr>
          <p:cNvPr id="128" name="Google Shape;128;p5"/>
          <p:cNvPicPr preferRelativeResize="0"/>
          <p:nvPr/>
        </p:nvPicPr>
        <p:blipFill>
          <a:blip r:embed="rId4">
            <a:alphaModFix/>
          </a:blip>
          <a:stretch>
            <a:fillRect/>
          </a:stretch>
        </p:blipFill>
        <p:spPr>
          <a:xfrm>
            <a:off x="152400" y="672750"/>
            <a:ext cx="5629350" cy="413747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7"/>
          <p:cNvSpPr txBox="1">
            <a:spLocks noGrp="1"/>
          </p:cNvSpPr>
          <p:nvPr>
            <p:ph type="title"/>
          </p:nvPr>
        </p:nvSpPr>
        <p:spPr>
          <a:xfrm>
            <a:off x="897872" y="71782"/>
            <a:ext cx="10340935" cy="594691"/>
          </a:xfrm>
          <a:prstGeom prst="rect">
            <a:avLst/>
          </a:prstGeom>
          <a:solidFill>
            <a:schemeClr val="accent2">
              <a:lumMod val="60000"/>
              <a:lumOff val="40000"/>
            </a:schemeClr>
          </a:solid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libri"/>
              <a:buNone/>
            </a:pPr>
            <a:r>
              <a:rPr lang="en-US" sz="3600" b="1" dirty="0">
                <a:latin typeface="Roboto" panose="02000000000000000000" pitchFamily="2" charset="0"/>
                <a:ea typeface="Roboto" panose="02000000000000000000" pitchFamily="2" charset="0"/>
                <a:cs typeface="Roboto" panose="02000000000000000000" pitchFamily="2" charset="0"/>
              </a:rPr>
              <a:t>MODELLING – SARIMA MODEL</a:t>
            </a:r>
            <a:endParaRPr sz="3600" b="1" dirty="0">
              <a:latin typeface="Roboto" panose="02000000000000000000" pitchFamily="2" charset="0"/>
              <a:ea typeface="Roboto" panose="02000000000000000000" pitchFamily="2" charset="0"/>
              <a:cs typeface="Roboto" panose="02000000000000000000" pitchFamily="2" charset="0"/>
            </a:endParaRPr>
          </a:p>
        </p:txBody>
      </p:sp>
      <p:sp>
        <p:nvSpPr>
          <p:cNvPr id="143" name="Google Shape;143;p7"/>
          <p:cNvSpPr/>
          <p:nvPr/>
        </p:nvSpPr>
        <p:spPr>
          <a:xfrm>
            <a:off x="-7943" y="6061802"/>
            <a:ext cx="905815" cy="796197"/>
          </a:xfrm>
          <a:custGeom>
            <a:avLst/>
            <a:gdLst/>
            <a:ahLst/>
            <a:cxnLst/>
            <a:rect l="l" t="t" r="r" b="b"/>
            <a:pathLst>
              <a:path w="1379002" h="1212121" extrusionOk="0">
                <a:moveTo>
                  <a:pt x="890534" y="849271"/>
                </a:moveTo>
                <a:cubicBezTo>
                  <a:pt x="890534" y="880514"/>
                  <a:pt x="890534" y="911326"/>
                  <a:pt x="890534" y="942246"/>
                </a:cubicBezTo>
                <a:cubicBezTo>
                  <a:pt x="938152" y="942246"/>
                  <a:pt x="985340" y="942246"/>
                  <a:pt x="1032851" y="942246"/>
                </a:cubicBezTo>
                <a:cubicBezTo>
                  <a:pt x="1032851" y="911219"/>
                  <a:pt x="1032851" y="880514"/>
                  <a:pt x="1032851" y="849271"/>
                </a:cubicBezTo>
                <a:cubicBezTo>
                  <a:pt x="985232" y="849271"/>
                  <a:pt x="937937" y="849271"/>
                  <a:pt x="890534" y="849271"/>
                </a:cubicBezTo>
                <a:close/>
                <a:moveTo>
                  <a:pt x="171945" y="849271"/>
                </a:moveTo>
                <a:cubicBezTo>
                  <a:pt x="171945" y="880299"/>
                  <a:pt x="171945" y="911003"/>
                  <a:pt x="171945" y="942462"/>
                </a:cubicBezTo>
                <a:cubicBezTo>
                  <a:pt x="219563" y="942462"/>
                  <a:pt x="266859" y="942462"/>
                  <a:pt x="314370" y="942462"/>
                </a:cubicBezTo>
                <a:cubicBezTo>
                  <a:pt x="314370" y="911326"/>
                  <a:pt x="314370" y="880407"/>
                  <a:pt x="314370" y="849271"/>
                </a:cubicBezTo>
                <a:cubicBezTo>
                  <a:pt x="266859" y="849271"/>
                  <a:pt x="219563" y="849271"/>
                  <a:pt x="171945" y="849271"/>
                </a:cubicBezTo>
                <a:close/>
                <a:moveTo>
                  <a:pt x="333439" y="849164"/>
                </a:moveTo>
                <a:cubicBezTo>
                  <a:pt x="333439" y="880299"/>
                  <a:pt x="333439" y="911219"/>
                  <a:pt x="333439" y="942462"/>
                </a:cubicBezTo>
                <a:cubicBezTo>
                  <a:pt x="385798" y="942462"/>
                  <a:pt x="437726" y="942462"/>
                  <a:pt x="490085" y="942462"/>
                </a:cubicBezTo>
                <a:cubicBezTo>
                  <a:pt x="490085" y="911111"/>
                  <a:pt x="490085" y="880191"/>
                  <a:pt x="490085" y="849164"/>
                </a:cubicBezTo>
                <a:cubicBezTo>
                  <a:pt x="437726" y="849164"/>
                  <a:pt x="385798" y="849164"/>
                  <a:pt x="333439" y="849164"/>
                </a:cubicBezTo>
                <a:close/>
                <a:moveTo>
                  <a:pt x="1051812" y="849056"/>
                </a:moveTo>
                <a:cubicBezTo>
                  <a:pt x="1051812" y="880514"/>
                  <a:pt x="1051812" y="911434"/>
                  <a:pt x="1051812" y="942246"/>
                </a:cubicBezTo>
                <a:cubicBezTo>
                  <a:pt x="1104279" y="942246"/>
                  <a:pt x="1156423" y="942246"/>
                  <a:pt x="1208351" y="942246"/>
                </a:cubicBezTo>
                <a:cubicBezTo>
                  <a:pt x="1208351" y="910896"/>
                  <a:pt x="1208351" y="879976"/>
                  <a:pt x="1208351" y="849056"/>
                </a:cubicBezTo>
                <a:cubicBezTo>
                  <a:pt x="1155992" y="849056"/>
                  <a:pt x="1104171" y="849056"/>
                  <a:pt x="1051812" y="849056"/>
                </a:cubicBezTo>
                <a:close/>
                <a:moveTo>
                  <a:pt x="1051705" y="737227"/>
                </a:moveTo>
                <a:cubicBezTo>
                  <a:pt x="1051705" y="768363"/>
                  <a:pt x="1051705" y="799175"/>
                  <a:pt x="1051705" y="830202"/>
                </a:cubicBezTo>
                <a:cubicBezTo>
                  <a:pt x="1103956" y="830202"/>
                  <a:pt x="1155884" y="830202"/>
                  <a:pt x="1208458" y="830202"/>
                </a:cubicBezTo>
                <a:cubicBezTo>
                  <a:pt x="1208458" y="798959"/>
                  <a:pt x="1208458" y="768040"/>
                  <a:pt x="1208458" y="737227"/>
                </a:cubicBezTo>
                <a:cubicBezTo>
                  <a:pt x="1155992" y="737227"/>
                  <a:pt x="1103848" y="737227"/>
                  <a:pt x="1051705" y="737227"/>
                </a:cubicBezTo>
                <a:close/>
                <a:moveTo>
                  <a:pt x="333331" y="737227"/>
                </a:moveTo>
                <a:cubicBezTo>
                  <a:pt x="333331" y="768363"/>
                  <a:pt x="333331" y="799175"/>
                  <a:pt x="333331" y="830095"/>
                </a:cubicBezTo>
                <a:cubicBezTo>
                  <a:pt x="385798" y="830095"/>
                  <a:pt x="437941" y="830095"/>
                  <a:pt x="490192" y="830095"/>
                </a:cubicBezTo>
                <a:cubicBezTo>
                  <a:pt x="490192" y="798959"/>
                  <a:pt x="490192" y="768147"/>
                  <a:pt x="490192" y="737227"/>
                </a:cubicBezTo>
                <a:cubicBezTo>
                  <a:pt x="437726" y="737227"/>
                  <a:pt x="385474" y="737227"/>
                  <a:pt x="333331" y="737227"/>
                </a:cubicBezTo>
                <a:close/>
                <a:moveTo>
                  <a:pt x="890534" y="737120"/>
                </a:moveTo>
                <a:cubicBezTo>
                  <a:pt x="890534" y="768255"/>
                  <a:pt x="890534" y="799067"/>
                  <a:pt x="890534" y="830202"/>
                </a:cubicBezTo>
                <a:cubicBezTo>
                  <a:pt x="938152" y="830202"/>
                  <a:pt x="985340" y="830202"/>
                  <a:pt x="1032528" y="830202"/>
                </a:cubicBezTo>
                <a:cubicBezTo>
                  <a:pt x="1032528" y="798959"/>
                  <a:pt x="1032528" y="768040"/>
                  <a:pt x="1032528" y="737120"/>
                </a:cubicBezTo>
                <a:cubicBezTo>
                  <a:pt x="985017" y="737120"/>
                  <a:pt x="937937" y="737120"/>
                  <a:pt x="890534" y="737120"/>
                </a:cubicBezTo>
                <a:close/>
                <a:moveTo>
                  <a:pt x="172160" y="737120"/>
                </a:moveTo>
                <a:cubicBezTo>
                  <a:pt x="172160" y="768363"/>
                  <a:pt x="172160" y="799175"/>
                  <a:pt x="172160" y="830095"/>
                </a:cubicBezTo>
                <a:cubicBezTo>
                  <a:pt x="219779" y="830095"/>
                  <a:pt x="266966" y="830095"/>
                  <a:pt x="314370" y="830095"/>
                </a:cubicBezTo>
                <a:cubicBezTo>
                  <a:pt x="314370" y="798959"/>
                  <a:pt x="314370" y="768147"/>
                  <a:pt x="314370" y="737120"/>
                </a:cubicBezTo>
                <a:cubicBezTo>
                  <a:pt x="266859" y="737120"/>
                  <a:pt x="219779" y="737120"/>
                  <a:pt x="172160" y="737120"/>
                </a:cubicBezTo>
                <a:close/>
                <a:moveTo>
                  <a:pt x="693380" y="671617"/>
                </a:moveTo>
                <a:cubicBezTo>
                  <a:pt x="891827" y="671617"/>
                  <a:pt x="1090166" y="671617"/>
                  <a:pt x="1288613" y="671617"/>
                </a:cubicBezTo>
                <a:cubicBezTo>
                  <a:pt x="1299602" y="671617"/>
                  <a:pt x="1299602" y="671617"/>
                  <a:pt x="1299602" y="682606"/>
                </a:cubicBezTo>
                <a:cubicBezTo>
                  <a:pt x="1299386" y="859075"/>
                  <a:pt x="1299278" y="1035544"/>
                  <a:pt x="1299278" y="1212014"/>
                </a:cubicBezTo>
                <a:cubicBezTo>
                  <a:pt x="1137677" y="1212014"/>
                  <a:pt x="976075" y="1212014"/>
                  <a:pt x="814473" y="1212014"/>
                </a:cubicBezTo>
                <a:cubicBezTo>
                  <a:pt x="814581" y="1210721"/>
                  <a:pt x="814689" y="1209536"/>
                  <a:pt x="814689" y="1208243"/>
                </a:cubicBezTo>
                <a:cubicBezTo>
                  <a:pt x="814689" y="1083163"/>
                  <a:pt x="814689" y="958083"/>
                  <a:pt x="814689" y="833003"/>
                </a:cubicBezTo>
                <a:cubicBezTo>
                  <a:pt x="814689" y="831387"/>
                  <a:pt x="814473" y="829879"/>
                  <a:pt x="814473" y="827940"/>
                </a:cubicBezTo>
                <a:cubicBezTo>
                  <a:pt x="736904" y="827940"/>
                  <a:pt x="659659" y="827940"/>
                  <a:pt x="581874" y="827940"/>
                </a:cubicBezTo>
                <a:cubicBezTo>
                  <a:pt x="581874" y="830202"/>
                  <a:pt x="581874" y="832142"/>
                  <a:pt x="581874" y="834081"/>
                </a:cubicBezTo>
                <a:cubicBezTo>
                  <a:pt x="581874" y="861014"/>
                  <a:pt x="581874" y="887948"/>
                  <a:pt x="581874" y="914882"/>
                </a:cubicBezTo>
                <a:cubicBezTo>
                  <a:pt x="581874" y="1013998"/>
                  <a:pt x="581874" y="1113005"/>
                  <a:pt x="581767" y="1212121"/>
                </a:cubicBezTo>
                <a:cubicBezTo>
                  <a:pt x="412947" y="1212121"/>
                  <a:pt x="244234" y="1212121"/>
                  <a:pt x="75414" y="1212121"/>
                </a:cubicBezTo>
                <a:cubicBezTo>
                  <a:pt x="75307" y="1210290"/>
                  <a:pt x="75199" y="1208566"/>
                  <a:pt x="75199" y="1206735"/>
                </a:cubicBezTo>
                <a:cubicBezTo>
                  <a:pt x="75199" y="1030373"/>
                  <a:pt x="75199" y="854119"/>
                  <a:pt x="75199" y="677758"/>
                </a:cubicBezTo>
                <a:cubicBezTo>
                  <a:pt x="75199" y="675927"/>
                  <a:pt x="75414" y="673987"/>
                  <a:pt x="75522" y="671725"/>
                </a:cubicBezTo>
                <a:cubicBezTo>
                  <a:pt x="78539" y="671725"/>
                  <a:pt x="81017" y="671725"/>
                  <a:pt x="83602" y="671725"/>
                </a:cubicBezTo>
                <a:cubicBezTo>
                  <a:pt x="286897" y="671725"/>
                  <a:pt x="490085" y="671617"/>
                  <a:pt x="693380" y="671617"/>
                </a:cubicBezTo>
                <a:close/>
                <a:moveTo>
                  <a:pt x="480281" y="367483"/>
                </a:moveTo>
                <a:cubicBezTo>
                  <a:pt x="480281" y="415101"/>
                  <a:pt x="480281" y="462181"/>
                  <a:pt x="480281" y="509476"/>
                </a:cubicBezTo>
                <a:cubicBezTo>
                  <a:pt x="545245" y="509476"/>
                  <a:pt x="609885" y="509476"/>
                  <a:pt x="675065" y="509476"/>
                </a:cubicBezTo>
                <a:cubicBezTo>
                  <a:pt x="675065" y="461858"/>
                  <a:pt x="675065" y="414670"/>
                  <a:pt x="675065" y="367483"/>
                </a:cubicBezTo>
                <a:cubicBezTo>
                  <a:pt x="609885" y="367483"/>
                  <a:pt x="545029" y="367483"/>
                  <a:pt x="480281" y="367483"/>
                </a:cubicBezTo>
                <a:close/>
                <a:moveTo>
                  <a:pt x="701675" y="367159"/>
                </a:moveTo>
                <a:cubicBezTo>
                  <a:pt x="701675" y="414886"/>
                  <a:pt x="701675" y="462073"/>
                  <a:pt x="701675" y="509261"/>
                </a:cubicBezTo>
                <a:cubicBezTo>
                  <a:pt x="766854" y="509261"/>
                  <a:pt x="831495" y="509261"/>
                  <a:pt x="896351" y="509261"/>
                </a:cubicBezTo>
                <a:cubicBezTo>
                  <a:pt x="896351" y="461750"/>
                  <a:pt x="896351" y="414562"/>
                  <a:pt x="896351" y="367159"/>
                </a:cubicBezTo>
                <a:cubicBezTo>
                  <a:pt x="830956" y="367159"/>
                  <a:pt x="766316" y="367159"/>
                  <a:pt x="701675" y="367159"/>
                </a:cubicBezTo>
                <a:close/>
                <a:moveTo>
                  <a:pt x="960777" y="262764"/>
                </a:moveTo>
                <a:cubicBezTo>
                  <a:pt x="960777" y="356709"/>
                  <a:pt x="960777" y="448930"/>
                  <a:pt x="960777" y="541258"/>
                </a:cubicBezTo>
                <a:cubicBezTo>
                  <a:pt x="776443" y="541258"/>
                  <a:pt x="592540" y="541258"/>
                  <a:pt x="407883" y="541258"/>
                </a:cubicBezTo>
                <a:cubicBezTo>
                  <a:pt x="407883" y="449145"/>
                  <a:pt x="407883" y="357355"/>
                  <a:pt x="407883" y="265350"/>
                </a:cubicBezTo>
                <a:cubicBezTo>
                  <a:pt x="398295" y="268582"/>
                  <a:pt x="395062" y="274615"/>
                  <a:pt x="395062" y="284311"/>
                </a:cubicBezTo>
                <a:cubicBezTo>
                  <a:pt x="395386" y="373731"/>
                  <a:pt x="395278" y="463151"/>
                  <a:pt x="395278" y="552570"/>
                </a:cubicBezTo>
                <a:cubicBezTo>
                  <a:pt x="395278" y="554617"/>
                  <a:pt x="395278" y="556772"/>
                  <a:pt x="395278" y="558711"/>
                </a:cubicBezTo>
                <a:cubicBezTo>
                  <a:pt x="588985" y="558711"/>
                  <a:pt x="781830" y="558711"/>
                  <a:pt x="974674" y="558711"/>
                </a:cubicBezTo>
                <a:cubicBezTo>
                  <a:pt x="974782" y="557742"/>
                  <a:pt x="974998" y="557203"/>
                  <a:pt x="974998" y="556772"/>
                </a:cubicBezTo>
                <a:cubicBezTo>
                  <a:pt x="974998" y="463582"/>
                  <a:pt x="974998" y="370391"/>
                  <a:pt x="974998" y="277201"/>
                </a:cubicBezTo>
                <a:cubicBezTo>
                  <a:pt x="974998" y="275800"/>
                  <a:pt x="974459" y="273754"/>
                  <a:pt x="973489" y="272892"/>
                </a:cubicBezTo>
                <a:cubicBezTo>
                  <a:pt x="969934" y="269660"/>
                  <a:pt x="965948" y="266751"/>
                  <a:pt x="960777" y="262764"/>
                </a:cubicBezTo>
                <a:close/>
                <a:moveTo>
                  <a:pt x="701460" y="260071"/>
                </a:moveTo>
                <a:cubicBezTo>
                  <a:pt x="701460" y="291206"/>
                  <a:pt x="701460" y="321911"/>
                  <a:pt x="701460" y="352938"/>
                </a:cubicBezTo>
                <a:cubicBezTo>
                  <a:pt x="766747" y="352938"/>
                  <a:pt x="831388" y="352938"/>
                  <a:pt x="896028" y="352938"/>
                </a:cubicBezTo>
                <a:cubicBezTo>
                  <a:pt x="896028" y="321695"/>
                  <a:pt x="896028" y="290775"/>
                  <a:pt x="896028" y="260071"/>
                </a:cubicBezTo>
                <a:cubicBezTo>
                  <a:pt x="830956" y="260071"/>
                  <a:pt x="766208" y="260071"/>
                  <a:pt x="701460" y="260071"/>
                </a:cubicBezTo>
                <a:close/>
                <a:moveTo>
                  <a:pt x="480281" y="259856"/>
                </a:moveTo>
                <a:cubicBezTo>
                  <a:pt x="480281" y="291314"/>
                  <a:pt x="480281" y="322234"/>
                  <a:pt x="480281" y="353046"/>
                </a:cubicBezTo>
                <a:cubicBezTo>
                  <a:pt x="545460" y="353046"/>
                  <a:pt x="610208" y="353046"/>
                  <a:pt x="674957" y="353046"/>
                </a:cubicBezTo>
                <a:cubicBezTo>
                  <a:pt x="674957" y="321803"/>
                  <a:pt x="674957" y="290883"/>
                  <a:pt x="674957" y="259856"/>
                </a:cubicBezTo>
                <a:cubicBezTo>
                  <a:pt x="609885" y="259856"/>
                  <a:pt x="545352" y="259856"/>
                  <a:pt x="480281" y="259856"/>
                </a:cubicBezTo>
                <a:close/>
                <a:moveTo>
                  <a:pt x="685515" y="16052"/>
                </a:moveTo>
                <a:cubicBezTo>
                  <a:pt x="693918" y="22408"/>
                  <a:pt x="702429" y="28872"/>
                  <a:pt x="710940" y="35336"/>
                </a:cubicBezTo>
                <a:cubicBezTo>
                  <a:pt x="801976" y="104394"/>
                  <a:pt x="892904" y="173560"/>
                  <a:pt x="984155" y="242403"/>
                </a:cubicBezTo>
                <a:cubicBezTo>
                  <a:pt x="992127" y="248436"/>
                  <a:pt x="995036" y="255008"/>
                  <a:pt x="992666" y="265027"/>
                </a:cubicBezTo>
                <a:cubicBezTo>
                  <a:pt x="984262" y="258670"/>
                  <a:pt x="975967" y="252422"/>
                  <a:pt x="967779" y="246173"/>
                </a:cubicBezTo>
                <a:cubicBezTo>
                  <a:pt x="875882" y="176146"/>
                  <a:pt x="783876" y="106226"/>
                  <a:pt x="692087" y="36091"/>
                </a:cubicBezTo>
                <a:cubicBezTo>
                  <a:pt x="688531" y="33397"/>
                  <a:pt x="686269" y="33182"/>
                  <a:pt x="682498" y="35983"/>
                </a:cubicBezTo>
                <a:cubicBezTo>
                  <a:pt x="583921" y="111182"/>
                  <a:pt x="485344" y="186273"/>
                  <a:pt x="386659" y="261364"/>
                </a:cubicBezTo>
                <a:cubicBezTo>
                  <a:pt x="385259" y="262441"/>
                  <a:pt x="383858" y="263518"/>
                  <a:pt x="381919" y="264919"/>
                </a:cubicBezTo>
                <a:cubicBezTo>
                  <a:pt x="380087" y="255654"/>
                  <a:pt x="381596" y="249190"/>
                  <a:pt x="389568" y="243157"/>
                </a:cubicBezTo>
                <a:cubicBezTo>
                  <a:pt x="487499" y="168281"/>
                  <a:pt x="585106" y="93082"/>
                  <a:pt x="682821" y="17991"/>
                </a:cubicBezTo>
                <a:cubicBezTo>
                  <a:pt x="683575" y="17453"/>
                  <a:pt x="684222" y="16914"/>
                  <a:pt x="685515" y="16052"/>
                </a:cubicBezTo>
                <a:close/>
                <a:moveTo>
                  <a:pt x="685515" y="2262"/>
                </a:moveTo>
                <a:cubicBezTo>
                  <a:pt x="684007" y="3340"/>
                  <a:pt x="682822" y="4094"/>
                  <a:pt x="681744" y="4956"/>
                </a:cubicBezTo>
                <a:cubicBezTo>
                  <a:pt x="629816" y="44494"/>
                  <a:pt x="577888" y="84141"/>
                  <a:pt x="525960" y="123787"/>
                </a:cubicBezTo>
                <a:cubicBezTo>
                  <a:pt x="475971" y="161817"/>
                  <a:pt x="426090" y="199955"/>
                  <a:pt x="376101" y="237986"/>
                </a:cubicBezTo>
                <a:cubicBezTo>
                  <a:pt x="372331" y="240894"/>
                  <a:pt x="369637" y="243911"/>
                  <a:pt x="369853" y="249082"/>
                </a:cubicBezTo>
                <a:cubicBezTo>
                  <a:pt x="370068" y="260071"/>
                  <a:pt x="369960" y="270952"/>
                  <a:pt x="370068" y="281941"/>
                </a:cubicBezTo>
                <a:cubicBezTo>
                  <a:pt x="370068" y="283773"/>
                  <a:pt x="370499" y="285604"/>
                  <a:pt x="370822" y="288405"/>
                </a:cubicBezTo>
                <a:cubicBezTo>
                  <a:pt x="478557" y="212022"/>
                  <a:pt x="581551" y="131113"/>
                  <a:pt x="687454" y="53652"/>
                </a:cubicBezTo>
                <a:cubicBezTo>
                  <a:pt x="792280" y="132837"/>
                  <a:pt x="896351" y="212884"/>
                  <a:pt x="1003332" y="291314"/>
                </a:cubicBezTo>
                <a:cubicBezTo>
                  <a:pt x="1003332" y="276878"/>
                  <a:pt x="1002901" y="264165"/>
                  <a:pt x="1003440" y="251452"/>
                </a:cubicBezTo>
                <a:cubicBezTo>
                  <a:pt x="1003763" y="243803"/>
                  <a:pt x="1001285" y="238847"/>
                  <a:pt x="995144" y="234215"/>
                </a:cubicBezTo>
                <a:cubicBezTo>
                  <a:pt x="908094" y="169143"/>
                  <a:pt x="821153" y="103856"/>
                  <a:pt x="734103" y="38677"/>
                </a:cubicBezTo>
                <a:cubicBezTo>
                  <a:pt x="717943" y="26503"/>
                  <a:pt x="701783" y="14436"/>
                  <a:pt x="685515" y="2262"/>
                </a:cubicBezTo>
                <a:close/>
                <a:moveTo>
                  <a:pt x="685192" y="0"/>
                </a:moveTo>
                <a:cubicBezTo>
                  <a:pt x="685515" y="0"/>
                  <a:pt x="685946" y="0"/>
                  <a:pt x="686269" y="0"/>
                </a:cubicBezTo>
                <a:cubicBezTo>
                  <a:pt x="687454" y="1077"/>
                  <a:pt x="688531" y="2262"/>
                  <a:pt x="689824" y="3232"/>
                </a:cubicBezTo>
                <a:cubicBezTo>
                  <a:pt x="783338" y="73475"/>
                  <a:pt x="876959" y="143718"/>
                  <a:pt x="970473" y="213961"/>
                </a:cubicBezTo>
                <a:cubicBezTo>
                  <a:pt x="975644" y="217839"/>
                  <a:pt x="981031" y="219563"/>
                  <a:pt x="987387" y="219563"/>
                </a:cubicBezTo>
                <a:cubicBezTo>
                  <a:pt x="1053967" y="219348"/>
                  <a:pt x="1120547" y="219455"/>
                  <a:pt x="1187234" y="219132"/>
                </a:cubicBezTo>
                <a:cubicBezTo>
                  <a:pt x="1194668" y="219132"/>
                  <a:pt x="1198439" y="221718"/>
                  <a:pt x="1201348" y="228505"/>
                </a:cubicBezTo>
                <a:cubicBezTo>
                  <a:pt x="1258770" y="362958"/>
                  <a:pt x="1316408" y="497195"/>
                  <a:pt x="1374046" y="631540"/>
                </a:cubicBezTo>
                <a:cubicBezTo>
                  <a:pt x="1375554" y="635095"/>
                  <a:pt x="1377386" y="638542"/>
                  <a:pt x="1379002" y="642098"/>
                </a:cubicBezTo>
                <a:cubicBezTo>
                  <a:pt x="1379002" y="642421"/>
                  <a:pt x="1379002" y="642852"/>
                  <a:pt x="1379002" y="643175"/>
                </a:cubicBezTo>
                <a:cubicBezTo>
                  <a:pt x="1376847" y="643391"/>
                  <a:pt x="1374800" y="643714"/>
                  <a:pt x="1372646" y="643714"/>
                </a:cubicBezTo>
                <a:cubicBezTo>
                  <a:pt x="917252" y="643714"/>
                  <a:pt x="461858" y="643714"/>
                  <a:pt x="6356" y="643714"/>
                </a:cubicBezTo>
                <a:cubicBezTo>
                  <a:pt x="4202" y="643714"/>
                  <a:pt x="2155" y="643391"/>
                  <a:pt x="0" y="643175"/>
                </a:cubicBezTo>
                <a:cubicBezTo>
                  <a:pt x="0" y="642852"/>
                  <a:pt x="0" y="642421"/>
                  <a:pt x="0" y="642098"/>
                </a:cubicBezTo>
                <a:cubicBezTo>
                  <a:pt x="646" y="641020"/>
                  <a:pt x="1401" y="640051"/>
                  <a:pt x="1831" y="638974"/>
                </a:cubicBezTo>
                <a:cubicBezTo>
                  <a:pt x="60655" y="501827"/>
                  <a:pt x="119370" y="364789"/>
                  <a:pt x="177977" y="227643"/>
                </a:cubicBezTo>
                <a:cubicBezTo>
                  <a:pt x="180671" y="221394"/>
                  <a:pt x="184118" y="219132"/>
                  <a:pt x="190906" y="219240"/>
                </a:cubicBezTo>
                <a:cubicBezTo>
                  <a:pt x="256193" y="219563"/>
                  <a:pt x="321588" y="219563"/>
                  <a:pt x="386875" y="219778"/>
                </a:cubicBezTo>
                <a:cubicBezTo>
                  <a:pt x="394093" y="219778"/>
                  <a:pt x="400018" y="217732"/>
                  <a:pt x="405728" y="213422"/>
                </a:cubicBezTo>
                <a:cubicBezTo>
                  <a:pt x="454532" y="176038"/>
                  <a:pt x="503551" y="138762"/>
                  <a:pt x="552463" y="101378"/>
                </a:cubicBezTo>
                <a:cubicBezTo>
                  <a:pt x="596742" y="67550"/>
                  <a:pt x="641020" y="33721"/>
                  <a:pt x="685192" y="0"/>
                </a:cubicBezTo>
                <a:close/>
              </a:path>
            </a:pathLst>
          </a:custGeom>
          <a:solidFill>
            <a:srgbClr val="75707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2050" name="Picture 2">
            <a:extLst>
              <a:ext uri="{FF2B5EF4-FFF2-40B4-BE49-F238E27FC236}">
                <a16:creationId xmlns:a16="http://schemas.microsoft.com/office/drawing/2014/main" id="{7420E3D0-4A4C-7CDE-1282-DE7841293E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2674" y="666473"/>
            <a:ext cx="9386651" cy="4869483"/>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1361CF08-7979-D173-25A0-DB6F4D4F5E0D}"/>
              </a:ext>
            </a:extLst>
          </p:cNvPr>
          <p:cNvSpPr txBox="1"/>
          <p:nvPr/>
        </p:nvSpPr>
        <p:spPr>
          <a:xfrm>
            <a:off x="980902" y="5486394"/>
            <a:ext cx="10257905" cy="1077218"/>
          </a:xfrm>
          <a:prstGeom prst="rect">
            <a:avLst/>
          </a:prstGeom>
          <a:noFill/>
        </p:spPr>
        <p:txBody>
          <a:bodyPr wrap="square" rtlCol="0">
            <a:spAutoFit/>
          </a:bodyPr>
          <a:lstStyle/>
          <a:p>
            <a:pPr marL="457200" indent="-457200">
              <a:buFont typeface="Wingdings" panose="05000000000000000000" pitchFamily="2" charset="2"/>
              <a:buChar char="q"/>
            </a:pPr>
            <a:r>
              <a:rPr lang="en-US" sz="3200" dirty="0">
                <a:latin typeface="Roboto" panose="02000000000000000000" pitchFamily="2" charset="0"/>
                <a:ea typeface="Roboto" panose="02000000000000000000" pitchFamily="2" charset="0"/>
                <a:cs typeface="Roboto" panose="02000000000000000000" pitchFamily="2" charset="0"/>
              </a:rPr>
              <a:t>The model indicate the trend of the forecasting Home Sale Values for the next 2 years.</a:t>
            </a:r>
            <a:endParaRPr lang="en-GB" sz="3200" dirty="0">
              <a:latin typeface="Roboto" panose="02000000000000000000" pitchFamily="2" charset="0"/>
              <a:ea typeface="Roboto" panose="02000000000000000000" pitchFamily="2" charset="0"/>
              <a:cs typeface="Roboto" panose="02000000000000000000" pitchFamily="2"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g28d945e6166_0_0"/>
          <p:cNvSpPr txBox="1">
            <a:spLocks noGrp="1"/>
          </p:cNvSpPr>
          <p:nvPr>
            <p:ph type="title"/>
          </p:nvPr>
        </p:nvSpPr>
        <p:spPr>
          <a:xfrm>
            <a:off x="838200" y="191196"/>
            <a:ext cx="10573788" cy="466866"/>
          </a:xfrm>
          <a:prstGeom prst="rect">
            <a:avLst/>
          </a:prstGeom>
          <a:solidFill>
            <a:schemeClr val="accent2">
              <a:lumMod val="60000"/>
              <a:lumOff val="40000"/>
            </a:schemeClr>
          </a:solid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4400"/>
              <a:buFont typeface="Calibri"/>
              <a:buNone/>
            </a:pPr>
            <a:r>
              <a:rPr lang="en-US" sz="3600" b="1" dirty="0"/>
              <a:t>CONCLUSION</a:t>
            </a:r>
            <a:endParaRPr sz="3600" b="1" dirty="0">
              <a:latin typeface="Roboto" panose="02000000000000000000" pitchFamily="2" charset="0"/>
              <a:ea typeface="Roboto" panose="02000000000000000000" pitchFamily="2" charset="0"/>
              <a:cs typeface="Roboto" panose="02000000000000000000" pitchFamily="2" charset="0"/>
            </a:endParaRPr>
          </a:p>
        </p:txBody>
      </p:sp>
      <p:sp>
        <p:nvSpPr>
          <p:cNvPr id="150" name="Google Shape;150;g28d945e6166_0_0"/>
          <p:cNvSpPr/>
          <p:nvPr/>
        </p:nvSpPr>
        <p:spPr>
          <a:xfrm>
            <a:off x="-7943" y="6061802"/>
            <a:ext cx="906694" cy="796970"/>
          </a:xfrm>
          <a:custGeom>
            <a:avLst/>
            <a:gdLst/>
            <a:ahLst/>
            <a:cxnLst/>
            <a:rect l="l" t="t" r="r" b="b"/>
            <a:pathLst>
              <a:path w="1379002" h="1212121" extrusionOk="0">
                <a:moveTo>
                  <a:pt x="890534" y="849271"/>
                </a:moveTo>
                <a:cubicBezTo>
                  <a:pt x="890534" y="880514"/>
                  <a:pt x="890534" y="911326"/>
                  <a:pt x="890534" y="942246"/>
                </a:cubicBezTo>
                <a:cubicBezTo>
                  <a:pt x="938152" y="942246"/>
                  <a:pt x="985340" y="942246"/>
                  <a:pt x="1032851" y="942246"/>
                </a:cubicBezTo>
                <a:cubicBezTo>
                  <a:pt x="1032851" y="911219"/>
                  <a:pt x="1032851" y="880514"/>
                  <a:pt x="1032851" y="849271"/>
                </a:cubicBezTo>
                <a:cubicBezTo>
                  <a:pt x="985232" y="849271"/>
                  <a:pt x="937937" y="849271"/>
                  <a:pt x="890534" y="849271"/>
                </a:cubicBezTo>
                <a:close/>
                <a:moveTo>
                  <a:pt x="171945" y="849271"/>
                </a:moveTo>
                <a:cubicBezTo>
                  <a:pt x="171945" y="880299"/>
                  <a:pt x="171945" y="911003"/>
                  <a:pt x="171945" y="942462"/>
                </a:cubicBezTo>
                <a:cubicBezTo>
                  <a:pt x="219563" y="942462"/>
                  <a:pt x="266859" y="942462"/>
                  <a:pt x="314370" y="942462"/>
                </a:cubicBezTo>
                <a:cubicBezTo>
                  <a:pt x="314370" y="911326"/>
                  <a:pt x="314370" y="880407"/>
                  <a:pt x="314370" y="849271"/>
                </a:cubicBezTo>
                <a:cubicBezTo>
                  <a:pt x="266859" y="849271"/>
                  <a:pt x="219563" y="849271"/>
                  <a:pt x="171945" y="849271"/>
                </a:cubicBezTo>
                <a:close/>
                <a:moveTo>
                  <a:pt x="333439" y="849164"/>
                </a:moveTo>
                <a:cubicBezTo>
                  <a:pt x="333439" y="880299"/>
                  <a:pt x="333439" y="911219"/>
                  <a:pt x="333439" y="942462"/>
                </a:cubicBezTo>
                <a:cubicBezTo>
                  <a:pt x="385798" y="942462"/>
                  <a:pt x="437726" y="942462"/>
                  <a:pt x="490085" y="942462"/>
                </a:cubicBezTo>
                <a:cubicBezTo>
                  <a:pt x="490085" y="911111"/>
                  <a:pt x="490085" y="880191"/>
                  <a:pt x="490085" y="849164"/>
                </a:cubicBezTo>
                <a:cubicBezTo>
                  <a:pt x="437726" y="849164"/>
                  <a:pt x="385798" y="849164"/>
                  <a:pt x="333439" y="849164"/>
                </a:cubicBezTo>
                <a:close/>
                <a:moveTo>
                  <a:pt x="1051812" y="849056"/>
                </a:moveTo>
                <a:cubicBezTo>
                  <a:pt x="1051812" y="880514"/>
                  <a:pt x="1051812" y="911434"/>
                  <a:pt x="1051812" y="942246"/>
                </a:cubicBezTo>
                <a:cubicBezTo>
                  <a:pt x="1104279" y="942246"/>
                  <a:pt x="1156423" y="942246"/>
                  <a:pt x="1208351" y="942246"/>
                </a:cubicBezTo>
                <a:cubicBezTo>
                  <a:pt x="1208351" y="910896"/>
                  <a:pt x="1208351" y="879976"/>
                  <a:pt x="1208351" y="849056"/>
                </a:cubicBezTo>
                <a:cubicBezTo>
                  <a:pt x="1155992" y="849056"/>
                  <a:pt x="1104171" y="849056"/>
                  <a:pt x="1051812" y="849056"/>
                </a:cubicBezTo>
                <a:close/>
                <a:moveTo>
                  <a:pt x="1051705" y="737227"/>
                </a:moveTo>
                <a:cubicBezTo>
                  <a:pt x="1051705" y="768363"/>
                  <a:pt x="1051705" y="799175"/>
                  <a:pt x="1051705" y="830202"/>
                </a:cubicBezTo>
                <a:cubicBezTo>
                  <a:pt x="1103956" y="830202"/>
                  <a:pt x="1155884" y="830202"/>
                  <a:pt x="1208458" y="830202"/>
                </a:cubicBezTo>
                <a:cubicBezTo>
                  <a:pt x="1208458" y="798959"/>
                  <a:pt x="1208458" y="768040"/>
                  <a:pt x="1208458" y="737227"/>
                </a:cubicBezTo>
                <a:cubicBezTo>
                  <a:pt x="1155992" y="737227"/>
                  <a:pt x="1103848" y="737227"/>
                  <a:pt x="1051705" y="737227"/>
                </a:cubicBezTo>
                <a:close/>
                <a:moveTo>
                  <a:pt x="333331" y="737227"/>
                </a:moveTo>
                <a:cubicBezTo>
                  <a:pt x="333331" y="768363"/>
                  <a:pt x="333331" y="799175"/>
                  <a:pt x="333331" y="830095"/>
                </a:cubicBezTo>
                <a:cubicBezTo>
                  <a:pt x="385798" y="830095"/>
                  <a:pt x="437941" y="830095"/>
                  <a:pt x="490192" y="830095"/>
                </a:cubicBezTo>
                <a:cubicBezTo>
                  <a:pt x="490192" y="798959"/>
                  <a:pt x="490192" y="768147"/>
                  <a:pt x="490192" y="737227"/>
                </a:cubicBezTo>
                <a:cubicBezTo>
                  <a:pt x="437726" y="737227"/>
                  <a:pt x="385474" y="737227"/>
                  <a:pt x="333331" y="737227"/>
                </a:cubicBezTo>
                <a:close/>
                <a:moveTo>
                  <a:pt x="890534" y="737120"/>
                </a:moveTo>
                <a:cubicBezTo>
                  <a:pt x="890534" y="768255"/>
                  <a:pt x="890534" y="799067"/>
                  <a:pt x="890534" y="830202"/>
                </a:cubicBezTo>
                <a:cubicBezTo>
                  <a:pt x="938152" y="830202"/>
                  <a:pt x="985340" y="830202"/>
                  <a:pt x="1032528" y="830202"/>
                </a:cubicBezTo>
                <a:cubicBezTo>
                  <a:pt x="1032528" y="798959"/>
                  <a:pt x="1032528" y="768040"/>
                  <a:pt x="1032528" y="737120"/>
                </a:cubicBezTo>
                <a:cubicBezTo>
                  <a:pt x="985017" y="737120"/>
                  <a:pt x="937937" y="737120"/>
                  <a:pt x="890534" y="737120"/>
                </a:cubicBezTo>
                <a:close/>
                <a:moveTo>
                  <a:pt x="172160" y="737120"/>
                </a:moveTo>
                <a:cubicBezTo>
                  <a:pt x="172160" y="768363"/>
                  <a:pt x="172160" y="799175"/>
                  <a:pt x="172160" y="830095"/>
                </a:cubicBezTo>
                <a:cubicBezTo>
                  <a:pt x="219779" y="830095"/>
                  <a:pt x="266966" y="830095"/>
                  <a:pt x="314370" y="830095"/>
                </a:cubicBezTo>
                <a:cubicBezTo>
                  <a:pt x="314370" y="798959"/>
                  <a:pt x="314370" y="768147"/>
                  <a:pt x="314370" y="737120"/>
                </a:cubicBezTo>
                <a:cubicBezTo>
                  <a:pt x="266859" y="737120"/>
                  <a:pt x="219779" y="737120"/>
                  <a:pt x="172160" y="737120"/>
                </a:cubicBezTo>
                <a:close/>
                <a:moveTo>
                  <a:pt x="693380" y="671617"/>
                </a:moveTo>
                <a:cubicBezTo>
                  <a:pt x="891827" y="671617"/>
                  <a:pt x="1090166" y="671617"/>
                  <a:pt x="1288613" y="671617"/>
                </a:cubicBezTo>
                <a:cubicBezTo>
                  <a:pt x="1299602" y="671617"/>
                  <a:pt x="1299602" y="671617"/>
                  <a:pt x="1299602" y="682606"/>
                </a:cubicBezTo>
                <a:cubicBezTo>
                  <a:pt x="1299386" y="859075"/>
                  <a:pt x="1299278" y="1035544"/>
                  <a:pt x="1299278" y="1212014"/>
                </a:cubicBezTo>
                <a:cubicBezTo>
                  <a:pt x="1137677" y="1212014"/>
                  <a:pt x="976075" y="1212014"/>
                  <a:pt x="814473" y="1212014"/>
                </a:cubicBezTo>
                <a:cubicBezTo>
                  <a:pt x="814581" y="1210721"/>
                  <a:pt x="814689" y="1209536"/>
                  <a:pt x="814689" y="1208243"/>
                </a:cubicBezTo>
                <a:cubicBezTo>
                  <a:pt x="814689" y="1083163"/>
                  <a:pt x="814689" y="958083"/>
                  <a:pt x="814689" y="833003"/>
                </a:cubicBezTo>
                <a:cubicBezTo>
                  <a:pt x="814689" y="831387"/>
                  <a:pt x="814473" y="829879"/>
                  <a:pt x="814473" y="827940"/>
                </a:cubicBezTo>
                <a:cubicBezTo>
                  <a:pt x="736904" y="827940"/>
                  <a:pt x="659659" y="827940"/>
                  <a:pt x="581874" y="827940"/>
                </a:cubicBezTo>
                <a:cubicBezTo>
                  <a:pt x="581874" y="830202"/>
                  <a:pt x="581874" y="832142"/>
                  <a:pt x="581874" y="834081"/>
                </a:cubicBezTo>
                <a:cubicBezTo>
                  <a:pt x="581874" y="861014"/>
                  <a:pt x="581874" y="887948"/>
                  <a:pt x="581874" y="914882"/>
                </a:cubicBezTo>
                <a:cubicBezTo>
                  <a:pt x="581874" y="1013998"/>
                  <a:pt x="581874" y="1113005"/>
                  <a:pt x="581767" y="1212121"/>
                </a:cubicBezTo>
                <a:cubicBezTo>
                  <a:pt x="412947" y="1212121"/>
                  <a:pt x="244234" y="1212121"/>
                  <a:pt x="75414" y="1212121"/>
                </a:cubicBezTo>
                <a:cubicBezTo>
                  <a:pt x="75307" y="1210290"/>
                  <a:pt x="75199" y="1208566"/>
                  <a:pt x="75199" y="1206735"/>
                </a:cubicBezTo>
                <a:cubicBezTo>
                  <a:pt x="75199" y="1030373"/>
                  <a:pt x="75199" y="854119"/>
                  <a:pt x="75199" y="677758"/>
                </a:cubicBezTo>
                <a:cubicBezTo>
                  <a:pt x="75199" y="675927"/>
                  <a:pt x="75414" y="673987"/>
                  <a:pt x="75522" y="671725"/>
                </a:cubicBezTo>
                <a:cubicBezTo>
                  <a:pt x="78539" y="671725"/>
                  <a:pt x="81017" y="671725"/>
                  <a:pt x="83602" y="671725"/>
                </a:cubicBezTo>
                <a:cubicBezTo>
                  <a:pt x="286897" y="671725"/>
                  <a:pt x="490085" y="671617"/>
                  <a:pt x="693380" y="671617"/>
                </a:cubicBezTo>
                <a:close/>
                <a:moveTo>
                  <a:pt x="480281" y="367483"/>
                </a:moveTo>
                <a:cubicBezTo>
                  <a:pt x="480281" y="415101"/>
                  <a:pt x="480281" y="462181"/>
                  <a:pt x="480281" y="509476"/>
                </a:cubicBezTo>
                <a:cubicBezTo>
                  <a:pt x="545245" y="509476"/>
                  <a:pt x="609885" y="509476"/>
                  <a:pt x="675065" y="509476"/>
                </a:cubicBezTo>
                <a:cubicBezTo>
                  <a:pt x="675065" y="461858"/>
                  <a:pt x="675065" y="414670"/>
                  <a:pt x="675065" y="367483"/>
                </a:cubicBezTo>
                <a:cubicBezTo>
                  <a:pt x="609885" y="367483"/>
                  <a:pt x="545029" y="367483"/>
                  <a:pt x="480281" y="367483"/>
                </a:cubicBezTo>
                <a:close/>
                <a:moveTo>
                  <a:pt x="701675" y="367159"/>
                </a:moveTo>
                <a:cubicBezTo>
                  <a:pt x="701675" y="414886"/>
                  <a:pt x="701675" y="462073"/>
                  <a:pt x="701675" y="509261"/>
                </a:cubicBezTo>
                <a:cubicBezTo>
                  <a:pt x="766854" y="509261"/>
                  <a:pt x="831495" y="509261"/>
                  <a:pt x="896351" y="509261"/>
                </a:cubicBezTo>
                <a:cubicBezTo>
                  <a:pt x="896351" y="461750"/>
                  <a:pt x="896351" y="414562"/>
                  <a:pt x="896351" y="367159"/>
                </a:cubicBezTo>
                <a:cubicBezTo>
                  <a:pt x="830956" y="367159"/>
                  <a:pt x="766316" y="367159"/>
                  <a:pt x="701675" y="367159"/>
                </a:cubicBezTo>
                <a:close/>
                <a:moveTo>
                  <a:pt x="960777" y="262764"/>
                </a:moveTo>
                <a:cubicBezTo>
                  <a:pt x="960777" y="356709"/>
                  <a:pt x="960777" y="448930"/>
                  <a:pt x="960777" y="541258"/>
                </a:cubicBezTo>
                <a:cubicBezTo>
                  <a:pt x="776443" y="541258"/>
                  <a:pt x="592540" y="541258"/>
                  <a:pt x="407883" y="541258"/>
                </a:cubicBezTo>
                <a:cubicBezTo>
                  <a:pt x="407883" y="449145"/>
                  <a:pt x="407883" y="357355"/>
                  <a:pt x="407883" y="265350"/>
                </a:cubicBezTo>
                <a:cubicBezTo>
                  <a:pt x="398295" y="268582"/>
                  <a:pt x="395062" y="274615"/>
                  <a:pt x="395062" y="284311"/>
                </a:cubicBezTo>
                <a:cubicBezTo>
                  <a:pt x="395386" y="373731"/>
                  <a:pt x="395278" y="463151"/>
                  <a:pt x="395278" y="552570"/>
                </a:cubicBezTo>
                <a:cubicBezTo>
                  <a:pt x="395278" y="554617"/>
                  <a:pt x="395278" y="556772"/>
                  <a:pt x="395278" y="558711"/>
                </a:cubicBezTo>
                <a:cubicBezTo>
                  <a:pt x="588985" y="558711"/>
                  <a:pt x="781830" y="558711"/>
                  <a:pt x="974674" y="558711"/>
                </a:cubicBezTo>
                <a:cubicBezTo>
                  <a:pt x="974782" y="557742"/>
                  <a:pt x="974998" y="557203"/>
                  <a:pt x="974998" y="556772"/>
                </a:cubicBezTo>
                <a:cubicBezTo>
                  <a:pt x="974998" y="463582"/>
                  <a:pt x="974998" y="370391"/>
                  <a:pt x="974998" y="277201"/>
                </a:cubicBezTo>
                <a:cubicBezTo>
                  <a:pt x="974998" y="275800"/>
                  <a:pt x="974459" y="273754"/>
                  <a:pt x="973489" y="272892"/>
                </a:cubicBezTo>
                <a:cubicBezTo>
                  <a:pt x="969934" y="269660"/>
                  <a:pt x="965948" y="266751"/>
                  <a:pt x="960777" y="262764"/>
                </a:cubicBezTo>
                <a:close/>
                <a:moveTo>
                  <a:pt x="701460" y="260071"/>
                </a:moveTo>
                <a:cubicBezTo>
                  <a:pt x="701460" y="291206"/>
                  <a:pt x="701460" y="321911"/>
                  <a:pt x="701460" y="352938"/>
                </a:cubicBezTo>
                <a:cubicBezTo>
                  <a:pt x="766747" y="352938"/>
                  <a:pt x="831388" y="352938"/>
                  <a:pt x="896028" y="352938"/>
                </a:cubicBezTo>
                <a:cubicBezTo>
                  <a:pt x="896028" y="321695"/>
                  <a:pt x="896028" y="290775"/>
                  <a:pt x="896028" y="260071"/>
                </a:cubicBezTo>
                <a:cubicBezTo>
                  <a:pt x="830956" y="260071"/>
                  <a:pt x="766208" y="260071"/>
                  <a:pt x="701460" y="260071"/>
                </a:cubicBezTo>
                <a:close/>
                <a:moveTo>
                  <a:pt x="480281" y="259856"/>
                </a:moveTo>
                <a:cubicBezTo>
                  <a:pt x="480281" y="291314"/>
                  <a:pt x="480281" y="322234"/>
                  <a:pt x="480281" y="353046"/>
                </a:cubicBezTo>
                <a:cubicBezTo>
                  <a:pt x="545460" y="353046"/>
                  <a:pt x="610208" y="353046"/>
                  <a:pt x="674957" y="353046"/>
                </a:cubicBezTo>
                <a:cubicBezTo>
                  <a:pt x="674957" y="321803"/>
                  <a:pt x="674957" y="290883"/>
                  <a:pt x="674957" y="259856"/>
                </a:cubicBezTo>
                <a:cubicBezTo>
                  <a:pt x="609885" y="259856"/>
                  <a:pt x="545352" y="259856"/>
                  <a:pt x="480281" y="259856"/>
                </a:cubicBezTo>
                <a:close/>
                <a:moveTo>
                  <a:pt x="685515" y="16052"/>
                </a:moveTo>
                <a:cubicBezTo>
                  <a:pt x="693918" y="22408"/>
                  <a:pt x="702429" y="28872"/>
                  <a:pt x="710940" y="35336"/>
                </a:cubicBezTo>
                <a:cubicBezTo>
                  <a:pt x="801976" y="104394"/>
                  <a:pt x="892904" y="173560"/>
                  <a:pt x="984155" y="242403"/>
                </a:cubicBezTo>
                <a:cubicBezTo>
                  <a:pt x="992127" y="248436"/>
                  <a:pt x="995036" y="255008"/>
                  <a:pt x="992666" y="265027"/>
                </a:cubicBezTo>
                <a:cubicBezTo>
                  <a:pt x="984262" y="258670"/>
                  <a:pt x="975967" y="252422"/>
                  <a:pt x="967779" y="246173"/>
                </a:cubicBezTo>
                <a:cubicBezTo>
                  <a:pt x="875882" y="176146"/>
                  <a:pt x="783876" y="106226"/>
                  <a:pt x="692087" y="36091"/>
                </a:cubicBezTo>
                <a:cubicBezTo>
                  <a:pt x="688531" y="33397"/>
                  <a:pt x="686269" y="33182"/>
                  <a:pt x="682498" y="35983"/>
                </a:cubicBezTo>
                <a:cubicBezTo>
                  <a:pt x="583921" y="111182"/>
                  <a:pt x="485344" y="186273"/>
                  <a:pt x="386659" y="261364"/>
                </a:cubicBezTo>
                <a:cubicBezTo>
                  <a:pt x="385259" y="262441"/>
                  <a:pt x="383858" y="263518"/>
                  <a:pt x="381919" y="264919"/>
                </a:cubicBezTo>
                <a:cubicBezTo>
                  <a:pt x="380087" y="255654"/>
                  <a:pt x="381596" y="249190"/>
                  <a:pt x="389568" y="243157"/>
                </a:cubicBezTo>
                <a:cubicBezTo>
                  <a:pt x="487499" y="168281"/>
                  <a:pt x="585106" y="93082"/>
                  <a:pt x="682821" y="17991"/>
                </a:cubicBezTo>
                <a:cubicBezTo>
                  <a:pt x="683575" y="17453"/>
                  <a:pt x="684222" y="16914"/>
                  <a:pt x="685515" y="16052"/>
                </a:cubicBezTo>
                <a:close/>
                <a:moveTo>
                  <a:pt x="685515" y="2262"/>
                </a:moveTo>
                <a:cubicBezTo>
                  <a:pt x="684007" y="3340"/>
                  <a:pt x="682822" y="4094"/>
                  <a:pt x="681744" y="4956"/>
                </a:cubicBezTo>
                <a:cubicBezTo>
                  <a:pt x="629816" y="44494"/>
                  <a:pt x="577888" y="84141"/>
                  <a:pt x="525960" y="123787"/>
                </a:cubicBezTo>
                <a:cubicBezTo>
                  <a:pt x="475971" y="161817"/>
                  <a:pt x="426090" y="199955"/>
                  <a:pt x="376101" y="237986"/>
                </a:cubicBezTo>
                <a:cubicBezTo>
                  <a:pt x="372331" y="240894"/>
                  <a:pt x="369637" y="243911"/>
                  <a:pt x="369853" y="249082"/>
                </a:cubicBezTo>
                <a:cubicBezTo>
                  <a:pt x="370068" y="260071"/>
                  <a:pt x="369960" y="270952"/>
                  <a:pt x="370068" y="281941"/>
                </a:cubicBezTo>
                <a:cubicBezTo>
                  <a:pt x="370068" y="283773"/>
                  <a:pt x="370499" y="285604"/>
                  <a:pt x="370822" y="288405"/>
                </a:cubicBezTo>
                <a:cubicBezTo>
                  <a:pt x="478557" y="212022"/>
                  <a:pt x="581551" y="131113"/>
                  <a:pt x="687454" y="53652"/>
                </a:cubicBezTo>
                <a:cubicBezTo>
                  <a:pt x="792280" y="132837"/>
                  <a:pt x="896351" y="212884"/>
                  <a:pt x="1003332" y="291314"/>
                </a:cubicBezTo>
                <a:cubicBezTo>
                  <a:pt x="1003332" y="276878"/>
                  <a:pt x="1002901" y="264165"/>
                  <a:pt x="1003440" y="251452"/>
                </a:cubicBezTo>
                <a:cubicBezTo>
                  <a:pt x="1003763" y="243803"/>
                  <a:pt x="1001285" y="238847"/>
                  <a:pt x="995144" y="234215"/>
                </a:cubicBezTo>
                <a:cubicBezTo>
                  <a:pt x="908094" y="169143"/>
                  <a:pt x="821153" y="103856"/>
                  <a:pt x="734103" y="38677"/>
                </a:cubicBezTo>
                <a:cubicBezTo>
                  <a:pt x="717943" y="26503"/>
                  <a:pt x="701783" y="14436"/>
                  <a:pt x="685515" y="2262"/>
                </a:cubicBezTo>
                <a:close/>
                <a:moveTo>
                  <a:pt x="685192" y="0"/>
                </a:moveTo>
                <a:cubicBezTo>
                  <a:pt x="685515" y="0"/>
                  <a:pt x="685946" y="0"/>
                  <a:pt x="686269" y="0"/>
                </a:cubicBezTo>
                <a:cubicBezTo>
                  <a:pt x="687454" y="1077"/>
                  <a:pt x="688531" y="2262"/>
                  <a:pt x="689824" y="3232"/>
                </a:cubicBezTo>
                <a:cubicBezTo>
                  <a:pt x="783338" y="73475"/>
                  <a:pt x="876959" y="143718"/>
                  <a:pt x="970473" y="213961"/>
                </a:cubicBezTo>
                <a:cubicBezTo>
                  <a:pt x="975644" y="217839"/>
                  <a:pt x="981031" y="219563"/>
                  <a:pt x="987387" y="219563"/>
                </a:cubicBezTo>
                <a:cubicBezTo>
                  <a:pt x="1053967" y="219348"/>
                  <a:pt x="1120547" y="219455"/>
                  <a:pt x="1187234" y="219132"/>
                </a:cubicBezTo>
                <a:cubicBezTo>
                  <a:pt x="1194668" y="219132"/>
                  <a:pt x="1198439" y="221718"/>
                  <a:pt x="1201348" y="228505"/>
                </a:cubicBezTo>
                <a:cubicBezTo>
                  <a:pt x="1258770" y="362958"/>
                  <a:pt x="1316408" y="497195"/>
                  <a:pt x="1374046" y="631540"/>
                </a:cubicBezTo>
                <a:cubicBezTo>
                  <a:pt x="1375554" y="635095"/>
                  <a:pt x="1377386" y="638542"/>
                  <a:pt x="1379002" y="642098"/>
                </a:cubicBezTo>
                <a:cubicBezTo>
                  <a:pt x="1379002" y="642421"/>
                  <a:pt x="1379002" y="642852"/>
                  <a:pt x="1379002" y="643175"/>
                </a:cubicBezTo>
                <a:cubicBezTo>
                  <a:pt x="1376847" y="643391"/>
                  <a:pt x="1374800" y="643714"/>
                  <a:pt x="1372646" y="643714"/>
                </a:cubicBezTo>
                <a:cubicBezTo>
                  <a:pt x="917252" y="643714"/>
                  <a:pt x="461858" y="643714"/>
                  <a:pt x="6356" y="643714"/>
                </a:cubicBezTo>
                <a:cubicBezTo>
                  <a:pt x="4202" y="643714"/>
                  <a:pt x="2155" y="643391"/>
                  <a:pt x="0" y="643175"/>
                </a:cubicBezTo>
                <a:cubicBezTo>
                  <a:pt x="0" y="642852"/>
                  <a:pt x="0" y="642421"/>
                  <a:pt x="0" y="642098"/>
                </a:cubicBezTo>
                <a:cubicBezTo>
                  <a:pt x="646" y="641020"/>
                  <a:pt x="1401" y="640051"/>
                  <a:pt x="1831" y="638974"/>
                </a:cubicBezTo>
                <a:cubicBezTo>
                  <a:pt x="60655" y="501827"/>
                  <a:pt x="119370" y="364789"/>
                  <a:pt x="177977" y="227643"/>
                </a:cubicBezTo>
                <a:cubicBezTo>
                  <a:pt x="180671" y="221394"/>
                  <a:pt x="184118" y="219132"/>
                  <a:pt x="190906" y="219240"/>
                </a:cubicBezTo>
                <a:cubicBezTo>
                  <a:pt x="256193" y="219563"/>
                  <a:pt x="321588" y="219563"/>
                  <a:pt x="386875" y="219778"/>
                </a:cubicBezTo>
                <a:cubicBezTo>
                  <a:pt x="394093" y="219778"/>
                  <a:pt x="400018" y="217732"/>
                  <a:pt x="405728" y="213422"/>
                </a:cubicBezTo>
                <a:cubicBezTo>
                  <a:pt x="454532" y="176038"/>
                  <a:pt x="503551" y="138762"/>
                  <a:pt x="552463" y="101378"/>
                </a:cubicBezTo>
                <a:cubicBezTo>
                  <a:pt x="596742" y="67550"/>
                  <a:pt x="641020" y="33721"/>
                  <a:pt x="685192" y="0"/>
                </a:cubicBezTo>
                <a:close/>
              </a:path>
            </a:pathLst>
          </a:custGeom>
          <a:solidFill>
            <a:srgbClr val="75707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aphicFrame>
        <p:nvGraphicFramePr>
          <p:cNvPr id="3" name="Table 3">
            <a:extLst>
              <a:ext uri="{FF2B5EF4-FFF2-40B4-BE49-F238E27FC236}">
                <a16:creationId xmlns:a16="http://schemas.microsoft.com/office/drawing/2014/main" id="{498CF7EC-2B4B-4B52-C361-6999B09DD3A9}"/>
              </a:ext>
            </a:extLst>
          </p:cNvPr>
          <p:cNvGraphicFramePr>
            <a:graphicFrameLocks noGrp="1"/>
          </p:cNvGraphicFramePr>
          <p:nvPr>
            <p:extLst>
              <p:ext uri="{D42A27DB-BD31-4B8C-83A1-F6EECF244321}">
                <p14:modId xmlns:p14="http://schemas.microsoft.com/office/powerpoint/2010/main" val="1655076844"/>
              </p:ext>
            </p:extLst>
          </p:nvPr>
        </p:nvGraphicFramePr>
        <p:xfrm>
          <a:off x="838200" y="926870"/>
          <a:ext cx="10573788" cy="5297805"/>
        </p:xfrm>
        <a:graphic>
          <a:graphicData uri="http://schemas.openxmlformats.org/drawingml/2006/table">
            <a:tbl>
              <a:tblPr firstRow="1" bandRow="1">
                <a:tableStyleId>{72833802-FEF1-4C79-8D5D-14CF1EAF98D9}</a:tableStyleId>
              </a:tblPr>
              <a:tblGrid>
                <a:gridCol w="1106978">
                  <a:extLst>
                    <a:ext uri="{9D8B030D-6E8A-4147-A177-3AD203B41FA5}">
                      <a16:colId xmlns:a16="http://schemas.microsoft.com/office/drawing/2014/main" val="508325155"/>
                    </a:ext>
                  </a:extLst>
                </a:gridCol>
                <a:gridCol w="1429789">
                  <a:extLst>
                    <a:ext uri="{9D8B030D-6E8A-4147-A177-3AD203B41FA5}">
                      <a16:colId xmlns:a16="http://schemas.microsoft.com/office/drawing/2014/main" val="2483094153"/>
                    </a:ext>
                  </a:extLst>
                </a:gridCol>
                <a:gridCol w="2053244">
                  <a:extLst>
                    <a:ext uri="{9D8B030D-6E8A-4147-A177-3AD203B41FA5}">
                      <a16:colId xmlns:a16="http://schemas.microsoft.com/office/drawing/2014/main" val="4078549039"/>
                    </a:ext>
                  </a:extLst>
                </a:gridCol>
                <a:gridCol w="2094807">
                  <a:extLst>
                    <a:ext uri="{9D8B030D-6E8A-4147-A177-3AD203B41FA5}">
                      <a16:colId xmlns:a16="http://schemas.microsoft.com/office/drawing/2014/main" val="646127116"/>
                    </a:ext>
                  </a:extLst>
                </a:gridCol>
                <a:gridCol w="1853481">
                  <a:extLst>
                    <a:ext uri="{9D8B030D-6E8A-4147-A177-3AD203B41FA5}">
                      <a16:colId xmlns:a16="http://schemas.microsoft.com/office/drawing/2014/main" val="2830231809"/>
                    </a:ext>
                  </a:extLst>
                </a:gridCol>
                <a:gridCol w="2035489">
                  <a:extLst>
                    <a:ext uri="{9D8B030D-6E8A-4147-A177-3AD203B41FA5}">
                      <a16:colId xmlns:a16="http://schemas.microsoft.com/office/drawing/2014/main" val="678332626"/>
                    </a:ext>
                  </a:extLst>
                </a:gridCol>
              </a:tblGrid>
              <a:tr h="640182">
                <a:tc>
                  <a:txBody>
                    <a:bodyPr/>
                    <a:lstStyle/>
                    <a:p>
                      <a:r>
                        <a:rPr lang="en-US" sz="2700" b="1" dirty="0">
                          <a:latin typeface="Roboto" panose="02000000000000000000" pitchFamily="2" charset="0"/>
                          <a:ea typeface="Roboto" panose="02000000000000000000" pitchFamily="2" charset="0"/>
                          <a:cs typeface="Roboto" panose="02000000000000000000" pitchFamily="2" charset="0"/>
                        </a:rPr>
                        <a:t>S/NO.</a:t>
                      </a:r>
                      <a:endParaRPr lang="en-GB" sz="2700" b="1" dirty="0">
                        <a:latin typeface="Roboto" panose="02000000000000000000" pitchFamily="2" charset="0"/>
                        <a:ea typeface="Roboto" panose="02000000000000000000" pitchFamily="2" charset="0"/>
                        <a:cs typeface="Roboto" panose="02000000000000000000"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700" b="1" dirty="0">
                          <a:latin typeface="Roboto" panose="02000000000000000000" pitchFamily="2" charset="0"/>
                          <a:ea typeface="Roboto" panose="02000000000000000000" pitchFamily="2" charset="0"/>
                          <a:cs typeface="Roboto" panose="02000000000000000000" pitchFamily="2" charset="0"/>
                        </a:rPr>
                        <a:t>Zip Code</a:t>
                      </a:r>
                      <a:endParaRPr lang="en-GB" sz="2700" b="1" dirty="0">
                        <a:latin typeface="Roboto" panose="02000000000000000000" pitchFamily="2" charset="0"/>
                        <a:ea typeface="Roboto" panose="02000000000000000000" pitchFamily="2" charset="0"/>
                        <a:cs typeface="Roboto" panose="02000000000000000000"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700" b="1" dirty="0">
                          <a:latin typeface="Roboto" panose="02000000000000000000" pitchFamily="2" charset="0"/>
                          <a:ea typeface="Roboto" panose="02000000000000000000" pitchFamily="2" charset="0"/>
                          <a:cs typeface="Roboto" panose="02000000000000000000" pitchFamily="2" charset="0"/>
                        </a:rPr>
                        <a:t>Investment Value ($) </a:t>
                      </a:r>
                      <a:endParaRPr lang="en-GB" sz="2700" b="1" dirty="0">
                        <a:latin typeface="Roboto" panose="02000000000000000000" pitchFamily="2" charset="0"/>
                        <a:ea typeface="Roboto" panose="02000000000000000000" pitchFamily="2" charset="0"/>
                        <a:cs typeface="Roboto" panose="02000000000000000000"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700" b="1" dirty="0">
                          <a:latin typeface="Roboto" panose="02000000000000000000" pitchFamily="2" charset="0"/>
                          <a:ea typeface="Roboto" panose="02000000000000000000" pitchFamily="2" charset="0"/>
                          <a:cs typeface="Roboto" panose="02000000000000000000" pitchFamily="2" charset="0"/>
                        </a:rPr>
                        <a:t>Predicted Sale Prices ($)</a:t>
                      </a:r>
                      <a:endParaRPr lang="en-GB" sz="2700" b="1" dirty="0">
                        <a:latin typeface="Roboto" panose="02000000000000000000" pitchFamily="2" charset="0"/>
                        <a:ea typeface="Roboto" panose="02000000000000000000" pitchFamily="2" charset="0"/>
                        <a:cs typeface="Roboto" panose="02000000000000000000"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700" b="1" dirty="0">
                          <a:latin typeface="Roboto" panose="02000000000000000000" pitchFamily="2" charset="0"/>
                          <a:ea typeface="Roboto" panose="02000000000000000000" pitchFamily="2" charset="0"/>
                          <a:cs typeface="Roboto" panose="02000000000000000000" pitchFamily="2" charset="0"/>
                        </a:rPr>
                        <a:t>Predicted ROI (%)</a:t>
                      </a:r>
                      <a:endParaRPr lang="en-GB" sz="2700" b="1" dirty="0">
                        <a:latin typeface="Roboto" panose="02000000000000000000" pitchFamily="2" charset="0"/>
                        <a:ea typeface="Roboto" panose="02000000000000000000" pitchFamily="2" charset="0"/>
                        <a:cs typeface="Roboto" panose="02000000000000000000"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700" b="1" dirty="0">
                          <a:latin typeface="Roboto" panose="02000000000000000000" pitchFamily="2" charset="0"/>
                          <a:ea typeface="Roboto" panose="02000000000000000000" pitchFamily="2" charset="0"/>
                          <a:cs typeface="Roboto" panose="02000000000000000000" pitchFamily="2" charset="0"/>
                        </a:rPr>
                        <a:t>RMSE</a:t>
                      </a:r>
                      <a:endParaRPr lang="en-GB" sz="2700" b="1" dirty="0">
                        <a:latin typeface="Roboto" panose="02000000000000000000" pitchFamily="2" charset="0"/>
                        <a:ea typeface="Roboto" panose="02000000000000000000" pitchFamily="2" charset="0"/>
                        <a:cs typeface="Roboto" panose="02000000000000000000"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42245691"/>
                  </a:ext>
                </a:extLst>
              </a:tr>
              <a:tr h="456643">
                <a:tc>
                  <a:txBody>
                    <a:bodyPr/>
                    <a:lstStyle/>
                    <a:p>
                      <a:pPr marL="0" lvl="0" indent="0">
                        <a:lnSpc>
                          <a:spcPct val="200000"/>
                        </a:lnSpc>
                        <a:buFont typeface="+mj-lt"/>
                        <a:buNone/>
                      </a:pPr>
                      <a:r>
                        <a:rPr lang="en-US" sz="2700" b="1" dirty="0">
                          <a:solidFill>
                            <a:schemeClr val="tx1"/>
                          </a:solidFill>
                          <a:latin typeface="Roboto" panose="02000000000000000000" pitchFamily="2" charset="0"/>
                          <a:ea typeface="Roboto" panose="02000000000000000000" pitchFamily="2" charset="0"/>
                          <a:cs typeface="Roboto" panose="02000000000000000000" pitchFamily="2" charset="0"/>
                        </a:rPr>
                        <a:t>1.</a:t>
                      </a:r>
                      <a:endParaRPr lang="en-GB" sz="2700" b="1" dirty="0">
                        <a:solidFill>
                          <a:schemeClr val="tx1"/>
                        </a:solidFill>
                        <a:latin typeface="Roboto" panose="02000000000000000000" pitchFamily="2" charset="0"/>
                        <a:ea typeface="Roboto" panose="02000000000000000000" pitchFamily="2" charset="0"/>
                        <a:cs typeface="Roboto" panose="02000000000000000000"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200000"/>
                        </a:lnSpc>
                        <a:spcBef>
                          <a:spcPts val="0"/>
                        </a:spcBef>
                        <a:spcAft>
                          <a:spcPts val="0"/>
                        </a:spcAft>
                        <a:buClr>
                          <a:srgbClr val="000000"/>
                        </a:buClr>
                        <a:buSzTx/>
                        <a:buFont typeface="Arial"/>
                        <a:buNone/>
                        <a:tabLst/>
                        <a:defRPr/>
                      </a:pPr>
                      <a:r>
                        <a:rPr lang="en-GB" sz="2700" dirty="0">
                          <a:effectLst/>
                          <a:latin typeface="Roboto" panose="02000000000000000000" pitchFamily="2" charset="0"/>
                          <a:ea typeface="Roboto" panose="02000000000000000000" pitchFamily="2" charset="0"/>
                          <a:cs typeface="Roboto" panose="02000000000000000000" pitchFamily="2" charset="0"/>
                        </a:rPr>
                        <a:t>48822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200000"/>
                        </a:lnSpc>
                        <a:spcBef>
                          <a:spcPts val="0"/>
                        </a:spcBef>
                        <a:spcAft>
                          <a:spcPts val="0"/>
                        </a:spcAft>
                        <a:buClr>
                          <a:srgbClr val="000000"/>
                        </a:buClr>
                        <a:buSzTx/>
                        <a:buFont typeface="Arial"/>
                        <a:buNone/>
                        <a:tabLst/>
                        <a:defRPr/>
                      </a:pPr>
                      <a:r>
                        <a:rPr lang="en-GB" sz="2700" dirty="0">
                          <a:effectLst/>
                          <a:latin typeface="Roboto" panose="02000000000000000000" pitchFamily="2" charset="0"/>
                          <a:ea typeface="Roboto" panose="02000000000000000000" pitchFamily="2" charset="0"/>
                          <a:cs typeface="Roboto" panose="02000000000000000000" pitchFamily="2" charset="0"/>
                        </a:rPr>
                        <a:t>184700.0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200000"/>
                        </a:lnSpc>
                        <a:spcBef>
                          <a:spcPts val="0"/>
                        </a:spcBef>
                        <a:spcAft>
                          <a:spcPts val="0"/>
                        </a:spcAft>
                        <a:buClr>
                          <a:srgbClr val="000000"/>
                        </a:buClr>
                        <a:buSzTx/>
                        <a:buFont typeface="Arial"/>
                        <a:buNone/>
                        <a:tabLst/>
                        <a:defRPr/>
                      </a:pPr>
                      <a:r>
                        <a:rPr lang="en-GB" sz="2700" dirty="0">
                          <a:effectLst/>
                          <a:latin typeface="Roboto" panose="02000000000000000000" pitchFamily="2" charset="0"/>
                          <a:ea typeface="Roboto" panose="02000000000000000000" pitchFamily="2" charset="0"/>
                          <a:cs typeface="Roboto" panose="02000000000000000000" pitchFamily="2" charset="0"/>
                        </a:rPr>
                        <a:t>197993.26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200000"/>
                        </a:lnSpc>
                        <a:spcBef>
                          <a:spcPts val="0"/>
                        </a:spcBef>
                        <a:spcAft>
                          <a:spcPts val="0"/>
                        </a:spcAft>
                        <a:buClr>
                          <a:srgbClr val="000000"/>
                        </a:buClr>
                        <a:buSzTx/>
                        <a:buFont typeface="Arial"/>
                        <a:buNone/>
                        <a:tabLst/>
                        <a:defRPr/>
                      </a:pPr>
                      <a:r>
                        <a:rPr lang="en-GB" sz="2700" dirty="0">
                          <a:effectLst/>
                          <a:latin typeface="Roboto" panose="02000000000000000000" pitchFamily="2" charset="0"/>
                          <a:ea typeface="Roboto" panose="02000000000000000000" pitchFamily="2" charset="0"/>
                          <a:cs typeface="Roboto" panose="02000000000000000000" pitchFamily="2" charset="0"/>
                        </a:rPr>
                        <a:t>7.20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200000"/>
                        </a:lnSpc>
                        <a:spcBef>
                          <a:spcPts val="0"/>
                        </a:spcBef>
                        <a:spcAft>
                          <a:spcPts val="0"/>
                        </a:spcAft>
                        <a:buClr>
                          <a:srgbClr val="000000"/>
                        </a:buClr>
                        <a:buSzTx/>
                        <a:buFont typeface="Arial"/>
                        <a:buNone/>
                        <a:tabLst/>
                        <a:defRPr/>
                      </a:pPr>
                      <a:r>
                        <a:rPr lang="en-US" sz="2700" dirty="0">
                          <a:effectLst/>
                          <a:latin typeface="Roboto" panose="02000000000000000000" pitchFamily="2" charset="0"/>
                          <a:ea typeface="Roboto" panose="02000000000000000000" pitchFamily="2" charset="0"/>
                          <a:cs typeface="Roboto" panose="02000000000000000000" pitchFamily="2" charset="0"/>
                        </a:rPr>
                        <a:t>1216.52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66752580"/>
                  </a:ext>
                </a:extLst>
              </a:tr>
              <a:tr h="456643">
                <a:tc>
                  <a:txBody>
                    <a:bodyPr/>
                    <a:lstStyle/>
                    <a:p>
                      <a:pPr marL="0" lvl="0" indent="0">
                        <a:lnSpc>
                          <a:spcPct val="200000"/>
                        </a:lnSpc>
                        <a:buFont typeface="+mj-lt"/>
                        <a:buNone/>
                      </a:pPr>
                      <a:r>
                        <a:rPr lang="en-US" sz="2700" b="1" dirty="0">
                          <a:solidFill>
                            <a:schemeClr val="tx1"/>
                          </a:solidFill>
                          <a:latin typeface="Roboto" panose="02000000000000000000" pitchFamily="2" charset="0"/>
                          <a:ea typeface="Roboto" panose="02000000000000000000" pitchFamily="2" charset="0"/>
                          <a:cs typeface="Roboto" panose="02000000000000000000" pitchFamily="2" charset="0"/>
                        </a:rPr>
                        <a:t>2.</a:t>
                      </a:r>
                      <a:endParaRPr lang="en-GB" sz="2700" b="1" dirty="0">
                        <a:solidFill>
                          <a:schemeClr val="tx1"/>
                        </a:solidFill>
                        <a:latin typeface="Roboto" panose="02000000000000000000" pitchFamily="2" charset="0"/>
                        <a:ea typeface="Roboto" panose="02000000000000000000" pitchFamily="2" charset="0"/>
                        <a:cs typeface="Roboto" panose="02000000000000000000"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200000"/>
                        </a:lnSpc>
                        <a:spcBef>
                          <a:spcPts val="0"/>
                        </a:spcBef>
                        <a:spcAft>
                          <a:spcPts val="0"/>
                        </a:spcAft>
                        <a:buClr>
                          <a:srgbClr val="000000"/>
                        </a:buClr>
                        <a:buSzTx/>
                        <a:buFont typeface="Arial"/>
                        <a:buNone/>
                        <a:tabLst/>
                        <a:defRPr/>
                      </a:pPr>
                      <a:r>
                        <a:rPr lang="en-GB" sz="2700" dirty="0">
                          <a:effectLst/>
                          <a:latin typeface="Roboto" panose="02000000000000000000" pitchFamily="2" charset="0"/>
                          <a:ea typeface="Roboto" panose="02000000000000000000" pitchFamily="2" charset="0"/>
                          <a:cs typeface="Roboto" panose="02000000000000000000" pitchFamily="2" charset="0"/>
                        </a:rPr>
                        <a:t>49309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200000"/>
                        </a:lnSpc>
                        <a:spcBef>
                          <a:spcPts val="0"/>
                        </a:spcBef>
                        <a:spcAft>
                          <a:spcPts val="0"/>
                        </a:spcAft>
                        <a:buClr>
                          <a:srgbClr val="000000"/>
                        </a:buClr>
                        <a:buSzTx/>
                        <a:buFont typeface="Arial"/>
                        <a:buNone/>
                        <a:tabLst/>
                        <a:defRPr/>
                      </a:pPr>
                      <a:r>
                        <a:rPr lang="en-GB" sz="2700" dirty="0">
                          <a:effectLst/>
                          <a:latin typeface="Roboto" panose="02000000000000000000" pitchFamily="2" charset="0"/>
                          <a:ea typeface="Roboto" panose="02000000000000000000" pitchFamily="2" charset="0"/>
                          <a:cs typeface="Roboto" panose="02000000000000000000" pitchFamily="2" charset="0"/>
                        </a:rPr>
                        <a:t>49200.0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200000"/>
                        </a:lnSpc>
                        <a:spcBef>
                          <a:spcPts val="0"/>
                        </a:spcBef>
                        <a:spcAft>
                          <a:spcPts val="0"/>
                        </a:spcAft>
                        <a:buClr>
                          <a:srgbClr val="000000"/>
                        </a:buClr>
                        <a:buSzTx/>
                        <a:buFont typeface="Arial"/>
                        <a:buNone/>
                        <a:tabLst/>
                        <a:defRPr/>
                      </a:pPr>
                      <a:r>
                        <a:rPr lang="en-GB" sz="2700" dirty="0">
                          <a:effectLst/>
                          <a:latin typeface="Roboto" panose="02000000000000000000" pitchFamily="2" charset="0"/>
                          <a:ea typeface="Roboto" panose="02000000000000000000" pitchFamily="2" charset="0"/>
                          <a:cs typeface="Roboto" panose="02000000000000000000" pitchFamily="2" charset="0"/>
                        </a:rPr>
                        <a:t>51777.49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200000"/>
                        </a:lnSpc>
                        <a:spcBef>
                          <a:spcPts val="0"/>
                        </a:spcBef>
                        <a:spcAft>
                          <a:spcPts val="0"/>
                        </a:spcAft>
                        <a:buClr>
                          <a:srgbClr val="000000"/>
                        </a:buClr>
                        <a:buSzTx/>
                        <a:buFont typeface="Arial"/>
                        <a:buNone/>
                        <a:tabLst/>
                        <a:defRPr/>
                      </a:pPr>
                      <a:r>
                        <a:rPr lang="en-GB" sz="2700" dirty="0">
                          <a:effectLst/>
                          <a:latin typeface="Roboto" panose="02000000000000000000" pitchFamily="2" charset="0"/>
                          <a:ea typeface="Roboto" panose="02000000000000000000" pitchFamily="2" charset="0"/>
                          <a:cs typeface="Roboto" panose="02000000000000000000" pitchFamily="2" charset="0"/>
                        </a:rPr>
                        <a:t>5.24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200000"/>
                        </a:lnSpc>
                        <a:spcBef>
                          <a:spcPts val="0"/>
                        </a:spcBef>
                        <a:spcAft>
                          <a:spcPts val="0"/>
                        </a:spcAft>
                        <a:buClr>
                          <a:srgbClr val="000000"/>
                        </a:buClr>
                        <a:buSzTx/>
                        <a:buFont typeface="Arial"/>
                        <a:buNone/>
                        <a:tabLst/>
                        <a:defRPr/>
                      </a:pPr>
                      <a:r>
                        <a:rPr lang="en-US" sz="2700" dirty="0">
                          <a:effectLst/>
                          <a:latin typeface="Roboto" panose="02000000000000000000" pitchFamily="2" charset="0"/>
                          <a:ea typeface="Roboto" panose="02000000000000000000" pitchFamily="2" charset="0"/>
                          <a:cs typeface="Roboto" panose="02000000000000000000" pitchFamily="2" charset="0"/>
                        </a:rPr>
                        <a:t>446.12</a:t>
                      </a:r>
                      <a:endParaRPr lang="en-GB" sz="2700" dirty="0">
                        <a:effectLst/>
                        <a:latin typeface="Roboto" panose="02000000000000000000" pitchFamily="2" charset="0"/>
                        <a:ea typeface="Roboto" panose="02000000000000000000" pitchFamily="2" charset="0"/>
                        <a:cs typeface="Roboto" panose="02000000000000000000"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61842615"/>
                  </a:ext>
                </a:extLst>
              </a:tr>
              <a:tr h="456643">
                <a:tc>
                  <a:txBody>
                    <a:bodyPr/>
                    <a:lstStyle/>
                    <a:p>
                      <a:pPr marL="0" lvl="0" indent="0">
                        <a:lnSpc>
                          <a:spcPct val="200000"/>
                        </a:lnSpc>
                        <a:buFont typeface="+mj-lt"/>
                        <a:buNone/>
                      </a:pPr>
                      <a:r>
                        <a:rPr lang="en-US" sz="2700" b="1" dirty="0">
                          <a:solidFill>
                            <a:schemeClr val="tx1"/>
                          </a:solidFill>
                          <a:latin typeface="Roboto" panose="02000000000000000000" pitchFamily="2" charset="0"/>
                          <a:ea typeface="Roboto" panose="02000000000000000000" pitchFamily="2" charset="0"/>
                          <a:cs typeface="Roboto" panose="02000000000000000000" pitchFamily="2" charset="0"/>
                        </a:rPr>
                        <a:t>3.</a:t>
                      </a:r>
                      <a:endParaRPr lang="en-GB" sz="2700" b="1" dirty="0">
                        <a:solidFill>
                          <a:schemeClr val="tx1"/>
                        </a:solidFill>
                        <a:latin typeface="Roboto" panose="02000000000000000000" pitchFamily="2" charset="0"/>
                        <a:ea typeface="Roboto" panose="02000000000000000000" pitchFamily="2" charset="0"/>
                        <a:cs typeface="Roboto" panose="02000000000000000000"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200000"/>
                        </a:lnSpc>
                        <a:spcBef>
                          <a:spcPts val="0"/>
                        </a:spcBef>
                        <a:spcAft>
                          <a:spcPts val="0"/>
                        </a:spcAft>
                        <a:buClr>
                          <a:srgbClr val="000000"/>
                        </a:buClr>
                        <a:buSzTx/>
                        <a:buFont typeface="Arial"/>
                        <a:buNone/>
                        <a:tabLst/>
                        <a:defRPr/>
                      </a:pPr>
                      <a:r>
                        <a:rPr lang="en-GB" sz="2700" dirty="0">
                          <a:effectLst/>
                          <a:latin typeface="Roboto" panose="02000000000000000000" pitchFamily="2" charset="0"/>
                          <a:ea typeface="Roboto" panose="02000000000000000000" pitchFamily="2" charset="0"/>
                          <a:cs typeface="Roboto" panose="02000000000000000000" pitchFamily="2" charset="0"/>
                        </a:rPr>
                        <a:t>29645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200000"/>
                        </a:lnSpc>
                        <a:spcBef>
                          <a:spcPts val="0"/>
                        </a:spcBef>
                        <a:spcAft>
                          <a:spcPts val="0"/>
                        </a:spcAft>
                        <a:buClr>
                          <a:srgbClr val="000000"/>
                        </a:buClr>
                        <a:buSzTx/>
                        <a:buFont typeface="Arial"/>
                        <a:buNone/>
                        <a:tabLst/>
                        <a:defRPr/>
                      </a:pPr>
                      <a:r>
                        <a:rPr lang="en-GB" sz="2700" dirty="0">
                          <a:effectLst/>
                          <a:latin typeface="Roboto" panose="02000000000000000000" pitchFamily="2" charset="0"/>
                          <a:ea typeface="Roboto" panose="02000000000000000000" pitchFamily="2" charset="0"/>
                          <a:cs typeface="Roboto" panose="02000000000000000000" pitchFamily="2" charset="0"/>
                        </a:rPr>
                        <a:t>116500.0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200000"/>
                        </a:lnSpc>
                        <a:spcBef>
                          <a:spcPts val="0"/>
                        </a:spcBef>
                        <a:spcAft>
                          <a:spcPts val="0"/>
                        </a:spcAft>
                        <a:buClr>
                          <a:srgbClr val="000000"/>
                        </a:buClr>
                        <a:buSzTx/>
                        <a:buFont typeface="Arial"/>
                        <a:buNone/>
                        <a:tabLst/>
                        <a:defRPr/>
                      </a:pPr>
                      <a:r>
                        <a:rPr lang="en-GB" sz="2700" dirty="0">
                          <a:effectLst/>
                          <a:latin typeface="Roboto" panose="02000000000000000000" pitchFamily="2" charset="0"/>
                          <a:ea typeface="Roboto" panose="02000000000000000000" pitchFamily="2" charset="0"/>
                          <a:cs typeface="Roboto" panose="02000000000000000000" pitchFamily="2" charset="0"/>
                        </a:rPr>
                        <a:t>118177.38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200000"/>
                        </a:lnSpc>
                        <a:spcBef>
                          <a:spcPts val="0"/>
                        </a:spcBef>
                        <a:spcAft>
                          <a:spcPts val="0"/>
                        </a:spcAft>
                        <a:buClr>
                          <a:srgbClr val="000000"/>
                        </a:buClr>
                        <a:buSzTx/>
                        <a:buFont typeface="Arial"/>
                        <a:buNone/>
                        <a:tabLst/>
                        <a:defRPr/>
                      </a:pPr>
                      <a:r>
                        <a:rPr lang="en-GB" sz="2700" dirty="0">
                          <a:effectLst/>
                          <a:latin typeface="Roboto" panose="02000000000000000000" pitchFamily="2" charset="0"/>
                          <a:ea typeface="Roboto" panose="02000000000000000000" pitchFamily="2" charset="0"/>
                          <a:cs typeface="Roboto" panose="02000000000000000000" pitchFamily="2" charset="0"/>
                        </a:rPr>
                        <a:t>1.44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200000"/>
                        </a:lnSpc>
                        <a:spcBef>
                          <a:spcPts val="0"/>
                        </a:spcBef>
                        <a:spcAft>
                          <a:spcPts val="0"/>
                        </a:spcAft>
                        <a:buClr>
                          <a:srgbClr val="000000"/>
                        </a:buClr>
                        <a:buSzTx/>
                        <a:buFont typeface="Arial"/>
                        <a:buNone/>
                        <a:tabLst/>
                        <a:defRPr/>
                      </a:pPr>
                      <a:r>
                        <a:rPr lang="en-US" sz="2700" dirty="0">
                          <a:effectLst/>
                          <a:latin typeface="Roboto" panose="02000000000000000000" pitchFamily="2" charset="0"/>
                          <a:ea typeface="Roboto" panose="02000000000000000000" pitchFamily="2" charset="0"/>
                          <a:cs typeface="Roboto" panose="02000000000000000000" pitchFamily="2" charset="0"/>
                        </a:rPr>
                        <a:t>526.42</a:t>
                      </a:r>
                      <a:endParaRPr lang="en-GB" sz="2700" dirty="0">
                        <a:effectLst/>
                        <a:latin typeface="Roboto" panose="02000000000000000000" pitchFamily="2" charset="0"/>
                        <a:ea typeface="Roboto" panose="02000000000000000000" pitchFamily="2" charset="0"/>
                        <a:cs typeface="Roboto" panose="02000000000000000000"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79288758"/>
                  </a:ext>
                </a:extLst>
              </a:tr>
              <a:tr h="456643">
                <a:tc>
                  <a:txBody>
                    <a:bodyPr/>
                    <a:lstStyle/>
                    <a:p>
                      <a:pPr marL="0" lvl="0" indent="0">
                        <a:lnSpc>
                          <a:spcPct val="200000"/>
                        </a:lnSpc>
                        <a:buFont typeface="+mj-lt"/>
                        <a:buNone/>
                      </a:pPr>
                      <a:r>
                        <a:rPr lang="en-US" sz="2700" b="1" dirty="0">
                          <a:solidFill>
                            <a:schemeClr val="tx1"/>
                          </a:solidFill>
                          <a:latin typeface="Roboto" panose="02000000000000000000" pitchFamily="2" charset="0"/>
                          <a:ea typeface="Roboto" panose="02000000000000000000" pitchFamily="2" charset="0"/>
                          <a:cs typeface="Roboto" panose="02000000000000000000" pitchFamily="2" charset="0"/>
                        </a:rPr>
                        <a:t>4.</a:t>
                      </a:r>
                      <a:endParaRPr lang="en-GB" sz="2700" b="1" dirty="0">
                        <a:solidFill>
                          <a:schemeClr val="tx1"/>
                        </a:solidFill>
                        <a:latin typeface="Roboto" panose="02000000000000000000" pitchFamily="2" charset="0"/>
                        <a:ea typeface="Roboto" panose="02000000000000000000" pitchFamily="2" charset="0"/>
                        <a:cs typeface="Roboto" panose="02000000000000000000"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200000"/>
                        </a:lnSpc>
                        <a:spcBef>
                          <a:spcPts val="0"/>
                        </a:spcBef>
                        <a:spcAft>
                          <a:spcPts val="0"/>
                        </a:spcAft>
                        <a:buClr>
                          <a:srgbClr val="000000"/>
                        </a:buClr>
                        <a:buSzTx/>
                        <a:buFont typeface="Arial"/>
                        <a:buNone/>
                        <a:tabLst/>
                        <a:defRPr/>
                      </a:pPr>
                      <a:r>
                        <a:rPr lang="en-GB" sz="2700" dirty="0">
                          <a:effectLst/>
                          <a:latin typeface="Roboto" panose="02000000000000000000" pitchFamily="2" charset="0"/>
                          <a:ea typeface="Roboto" panose="02000000000000000000" pitchFamily="2" charset="0"/>
                          <a:cs typeface="Roboto" panose="02000000000000000000" pitchFamily="2" charset="0"/>
                        </a:rPr>
                        <a:t>48835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200000"/>
                        </a:lnSpc>
                        <a:spcBef>
                          <a:spcPts val="0"/>
                        </a:spcBef>
                        <a:spcAft>
                          <a:spcPts val="0"/>
                        </a:spcAft>
                        <a:buClr>
                          <a:srgbClr val="000000"/>
                        </a:buClr>
                        <a:buSzTx/>
                        <a:buFont typeface="Arial"/>
                        <a:buNone/>
                        <a:tabLst/>
                        <a:defRPr/>
                      </a:pPr>
                      <a:r>
                        <a:rPr lang="en-GB" sz="2700" dirty="0">
                          <a:effectLst/>
                          <a:latin typeface="Roboto" panose="02000000000000000000" pitchFamily="2" charset="0"/>
                          <a:ea typeface="Roboto" panose="02000000000000000000" pitchFamily="2" charset="0"/>
                          <a:cs typeface="Roboto" panose="02000000000000000000" pitchFamily="2" charset="0"/>
                        </a:rPr>
                        <a:t>138600.0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200000"/>
                        </a:lnSpc>
                        <a:spcBef>
                          <a:spcPts val="0"/>
                        </a:spcBef>
                        <a:spcAft>
                          <a:spcPts val="0"/>
                        </a:spcAft>
                        <a:buClr>
                          <a:srgbClr val="000000"/>
                        </a:buClr>
                        <a:buSzTx/>
                        <a:buFont typeface="Arial"/>
                        <a:buNone/>
                        <a:tabLst/>
                        <a:defRPr/>
                      </a:pPr>
                      <a:r>
                        <a:rPr lang="en-GB" sz="2700" dirty="0">
                          <a:effectLst/>
                          <a:latin typeface="Roboto" panose="02000000000000000000" pitchFamily="2" charset="0"/>
                          <a:ea typeface="Roboto" panose="02000000000000000000" pitchFamily="2" charset="0"/>
                          <a:cs typeface="Roboto" panose="02000000000000000000" pitchFamily="2" charset="0"/>
                        </a:rPr>
                        <a:t>138618.56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200000"/>
                        </a:lnSpc>
                        <a:spcBef>
                          <a:spcPts val="0"/>
                        </a:spcBef>
                        <a:spcAft>
                          <a:spcPts val="0"/>
                        </a:spcAft>
                        <a:buClr>
                          <a:srgbClr val="000000"/>
                        </a:buClr>
                        <a:buSzTx/>
                        <a:buFont typeface="Arial"/>
                        <a:buNone/>
                        <a:tabLst/>
                        <a:defRPr/>
                      </a:pPr>
                      <a:r>
                        <a:rPr lang="en-GB" sz="2700" dirty="0">
                          <a:effectLst/>
                          <a:latin typeface="Roboto" panose="02000000000000000000" pitchFamily="2" charset="0"/>
                          <a:ea typeface="Roboto" panose="02000000000000000000" pitchFamily="2" charset="0"/>
                          <a:cs typeface="Roboto" panose="02000000000000000000" pitchFamily="2" charset="0"/>
                        </a:rPr>
                        <a:t>0.01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200000"/>
                        </a:lnSpc>
                        <a:spcBef>
                          <a:spcPts val="0"/>
                        </a:spcBef>
                        <a:spcAft>
                          <a:spcPts val="0"/>
                        </a:spcAft>
                        <a:buClr>
                          <a:srgbClr val="000000"/>
                        </a:buClr>
                        <a:buSzTx/>
                        <a:buFont typeface="Arial"/>
                        <a:buNone/>
                        <a:tabLst/>
                        <a:defRPr/>
                      </a:pPr>
                      <a:r>
                        <a:rPr lang="en-US" sz="2700" dirty="0">
                          <a:effectLst/>
                          <a:latin typeface="Roboto" panose="02000000000000000000" pitchFamily="2" charset="0"/>
                          <a:ea typeface="Roboto" panose="02000000000000000000" pitchFamily="2" charset="0"/>
                          <a:cs typeface="Roboto" panose="02000000000000000000" pitchFamily="2" charset="0"/>
                        </a:rPr>
                        <a:t>658.92</a:t>
                      </a:r>
                      <a:endParaRPr lang="en-GB" sz="2700" dirty="0">
                        <a:effectLst/>
                        <a:latin typeface="Roboto" panose="02000000000000000000" pitchFamily="2" charset="0"/>
                        <a:ea typeface="Roboto" panose="02000000000000000000" pitchFamily="2" charset="0"/>
                        <a:cs typeface="Roboto" panose="02000000000000000000"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11468786"/>
                  </a:ext>
                </a:extLst>
              </a:tr>
              <a:tr h="638050">
                <a:tc>
                  <a:txBody>
                    <a:bodyPr/>
                    <a:lstStyle/>
                    <a:p>
                      <a:pPr marL="0" lvl="0" indent="0">
                        <a:lnSpc>
                          <a:spcPct val="200000"/>
                        </a:lnSpc>
                        <a:buFont typeface="+mj-lt"/>
                        <a:buNone/>
                      </a:pPr>
                      <a:r>
                        <a:rPr lang="en-US" sz="2700" b="1" dirty="0">
                          <a:solidFill>
                            <a:schemeClr val="tx1"/>
                          </a:solidFill>
                          <a:latin typeface="Roboto" panose="02000000000000000000" pitchFamily="2" charset="0"/>
                          <a:ea typeface="Roboto" panose="02000000000000000000" pitchFamily="2" charset="0"/>
                          <a:cs typeface="Roboto" panose="02000000000000000000" pitchFamily="2" charset="0"/>
                        </a:rPr>
                        <a:t>5.</a:t>
                      </a:r>
                      <a:endParaRPr lang="en-GB" sz="2700" b="1" dirty="0">
                        <a:solidFill>
                          <a:schemeClr val="tx1"/>
                        </a:solidFill>
                        <a:latin typeface="Roboto" panose="02000000000000000000" pitchFamily="2" charset="0"/>
                        <a:ea typeface="Roboto" panose="02000000000000000000" pitchFamily="2" charset="0"/>
                        <a:cs typeface="Roboto" panose="02000000000000000000"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200000"/>
                        </a:lnSpc>
                        <a:spcBef>
                          <a:spcPts val="0"/>
                        </a:spcBef>
                        <a:spcAft>
                          <a:spcPts val="0"/>
                        </a:spcAft>
                        <a:buClr>
                          <a:srgbClr val="000000"/>
                        </a:buClr>
                        <a:buSzTx/>
                        <a:buFont typeface="Arial"/>
                        <a:buNone/>
                        <a:tabLst/>
                        <a:defRPr/>
                      </a:pPr>
                      <a:r>
                        <a:rPr lang="en-GB" sz="2700" dirty="0">
                          <a:effectLst/>
                          <a:latin typeface="Roboto" panose="02000000000000000000" pitchFamily="2" charset="0"/>
                          <a:ea typeface="Roboto" panose="02000000000000000000" pitchFamily="2" charset="0"/>
                          <a:cs typeface="Roboto" panose="02000000000000000000" pitchFamily="2" charset="0"/>
                        </a:rPr>
                        <a:t>49265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200000"/>
                        </a:lnSpc>
                        <a:spcBef>
                          <a:spcPts val="0"/>
                        </a:spcBef>
                        <a:spcAft>
                          <a:spcPts val="0"/>
                        </a:spcAft>
                        <a:buClr>
                          <a:srgbClr val="000000"/>
                        </a:buClr>
                        <a:buSzTx/>
                        <a:buFont typeface="Arial"/>
                        <a:buNone/>
                        <a:tabLst/>
                        <a:defRPr/>
                      </a:pPr>
                      <a:r>
                        <a:rPr lang="en-GB" sz="2700" dirty="0">
                          <a:effectLst/>
                          <a:latin typeface="Roboto" panose="02000000000000000000" pitchFamily="2" charset="0"/>
                          <a:ea typeface="Roboto" panose="02000000000000000000" pitchFamily="2" charset="0"/>
                          <a:cs typeface="Roboto" panose="02000000000000000000" pitchFamily="2" charset="0"/>
                        </a:rPr>
                        <a:t>159600.0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200000"/>
                        </a:lnSpc>
                        <a:spcBef>
                          <a:spcPts val="0"/>
                        </a:spcBef>
                        <a:spcAft>
                          <a:spcPts val="0"/>
                        </a:spcAft>
                        <a:buClr>
                          <a:srgbClr val="000000"/>
                        </a:buClr>
                        <a:buSzTx/>
                        <a:buFont typeface="Arial"/>
                        <a:buNone/>
                        <a:tabLst/>
                        <a:defRPr/>
                      </a:pPr>
                      <a:r>
                        <a:rPr lang="en-GB" sz="2700" dirty="0">
                          <a:effectLst/>
                          <a:latin typeface="Roboto" panose="02000000000000000000" pitchFamily="2" charset="0"/>
                          <a:ea typeface="Roboto" panose="02000000000000000000" pitchFamily="2" charset="0"/>
                          <a:cs typeface="Roboto" panose="02000000000000000000" pitchFamily="2" charset="0"/>
                        </a:rPr>
                        <a:t>158830.09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200000"/>
                        </a:lnSpc>
                        <a:spcBef>
                          <a:spcPts val="0"/>
                        </a:spcBef>
                        <a:spcAft>
                          <a:spcPts val="0"/>
                        </a:spcAft>
                        <a:buClr>
                          <a:srgbClr val="000000"/>
                        </a:buClr>
                        <a:buSzTx/>
                        <a:buFont typeface="Arial"/>
                        <a:buNone/>
                        <a:tabLst/>
                        <a:defRPr/>
                      </a:pPr>
                      <a:r>
                        <a:rPr lang="en-GB" sz="2700" dirty="0">
                          <a:effectLst/>
                          <a:latin typeface="Roboto" panose="02000000000000000000" pitchFamily="2" charset="0"/>
                          <a:ea typeface="Roboto" panose="02000000000000000000" pitchFamily="2" charset="0"/>
                          <a:cs typeface="Roboto" panose="02000000000000000000" pitchFamily="2" charset="0"/>
                        </a:rPr>
                        <a:t>-0.48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200000"/>
                        </a:lnSpc>
                        <a:spcBef>
                          <a:spcPts val="0"/>
                        </a:spcBef>
                        <a:spcAft>
                          <a:spcPts val="0"/>
                        </a:spcAft>
                        <a:buClr>
                          <a:srgbClr val="000000"/>
                        </a:buClr>
                        <a:buSzTx/>
                        <a:buFont typeface="Arial"/>
                        <a:buNone/>
                        <a:tabLst/>
                        <a:defRPr/>
                      </a:pPr>
                      <a:r>
                        <a:rPr lang="en-US" sz="2700" dirty="0">
                          <a:effectLst/>
                          <a:latin typeface="Roboto" panose="02000000000000000000" pitchFamily="2" charset="0"/>
                          <a:ea typeface="Roboto" panose="02000000000000000000" pitchFamily="2" charset="0"/>
                          <a:cs typeface="Roboto" panose="02000000000000000000" pitchFamily="2" charset="0"/>
                        </a:rPr>
                        <a:t>300.67</a:t>
                      </a:r>
                      <a:endParaRPr lang="en-GB" sz="2700" dirty="0">
                        <a:effectLst/>
                        <a:latin typeface="Roboto" panose="02000000000000000000" pitchFamily="2" charset="0"/>
                        <a:ea typeface="Roboto" panose="02000000000000000000" pitchFamily="2" charset="0"/>
                        <a:cs typeface="Roboto" panose="02000000000000000000"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13938419"/>
                  </a:ext>
                </a:extLst>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g28d945e6166_0_0"/>
          <p:cNvSpPr txBox="1">
            <a:spLocks noGrp="1"/>
          </p:cNvSpPr>
          <p:nvPr>
            <p:ph type="title"/>
          </p:nvPr>
        </p:nvSpPr>
        <p:spPr>
          <a:xfrm>
            <a:off x="838200" y="274324"/>
            <a:ext cx="10515600" cy="466866"/>
          </a:xfrm>
          <a:prstGeom prst="rect">
            <a:avLst/>
          </a:prstGeom>
          <a:solidFill>
            <a:schemeClr val="accent2">
              <a:lumMod val="60000"/>
              <a:lumOff val="40000"/>
            </a:schemeClr>
          </a:solid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4400"/>
              <a:buFont typeface="Calibri"/>
              <a:buNone/>
            </a:pPr>
            <a:r>
              <a:rPr lang="en-US" sz="3600" b="1" dirty="0">
                <a:latin typeface="Roboto" panose="02000000000000000000" pitchFamily="2" charset="0"/>
                <a:ea typeface="Roboto" panose="02000000000000000000" pitchFamily="2" charset="0"/>
                <a:cs typeface="Roboto" panose="02000000000000000000" pitchFamily="2" charset="0"/>
              </a:rPr>
              <a:t>CONCLUSION</a:t>
            </a:r>
            <a:endParaRPr sz="3600" b="1" dirty="0">
              <a:latin typeface="Roboto" panose="02000000000000000000" pitchFamily="2" charset="0"/>
              <a:ea typeface="Roboto" panose="02000000000000000000" pitchFamily="2" charset="0"/>
              <a:cs typeface="Roboto" panose="02000000000000000000" pitchFamily="2" charset="0"/>
            </a:endParaRPr>
          </a:p>
        </p:txBody>
      </p:sp>
      <p:sp>
        <p:nvSpPr>
          <p:cNvPr id="149" name="Google Shape;149;g28d945e6166_0_0"/>
          <p:cNvSpPr txBox="1">
            <a:spLocks noGrp="1"/>
          </p:cNvSpPr>
          <p:nvPr>
            <p:ph type="body" idx="1"/>
          </p:nvPr>
        </p:nvSpPr>
        <p:spPr>
          <a:xfrm>
            <a:off x="523702" y="839586"/>
            <a:ext cx="10888287" cy="4547062"/>
          </a:xfrm>
          <a:prstGeom prst="rect">
            <a:avLst/>
          </a:prstGeom>
          <a:noFill/>
          <a:ln>
            <a:noFill/>
          </a:ln>
        </p:spPr>
        <p:txBody>
          <a:bodyPr spcFirstLastPara="1" wrap="square" lIns="91425" tIns="45700" rIns="91425" bIns="45700" anchor="t" anchorCtr="0">
            <a:normAutofit fontScale="92500" lnSpcReduction="20000"/>
          </a:bodyPr>
          <a:lstStyle/>
          <a:p>
            <a:pPr marL="635000" lvl="0" indent="-457200" algn="just" rtl="0">
              <a:lnSpc>
                <a:spcPct val="210000"/>
              </a:lnSpc>
              <a:spcBef>
                <a:spcPts val="0"/>
              </a:spcBef>
              <a:spcAft>
                <a:spcPts val="0"/>
              </a:spcAft>
              <a:buClr>
                <a:schemeClr val="dk1"/>
              </a:buClr>
              <a:buSzPts val="2800"/>
              <a:buFont typeface="Wingdings" panose="05000000000000000000" pitchFamily="2" charset="2"/>
              <a:buChar char="q"/>
            </a:pPr>
            <a:r>
              <a:rPr lang="en-US" sz="2400" b="0" i="0" dirty="0">
                <a:solidFill>
                  <a:srgbClr val="000000"/>
                </a:solidFill>
                <a:effectLst/>
                <a:latin typeface="Roboto" panose="02000000000000000000" pitchFamily="2" charset="0"/>
                <a:ea typeface="Roboto" panose="02000000000000000000" pitchFamily="2" charset="0"/>
                <a:cs typeface="Roboto" panose="02000000000000000000" pitchFamily="2" charset="0"/>
              </a:rPr>
              <a:t>From our analysis, these are the best Zip Codes to invest in based on a combination of predicted sale price, and ROI.</a:t>
            </a:r>
          </a:p>
          <a:p>
            <a:pPr marL="635000" lvl="0" indent="-457200" algn="just" rtl="0">
              <a:lnSpc>
                <a:spcPct val="210000"/>
              </a:lnSpc>
              <a:spcBef>
                <a:spcPts val="0"/>
              </a:spcBef>
              <a:spcAft>
                <a:spcPts val="0"/>
              </a:spcAft>
              <a:buClr>
                <a:schemeClr val="dk1"/>
              </a:buClr>
              <a:buSzPts val="2800"/>
              <a:buFont typeface="Wingdings" panose="05000000000000000000" pitchFamily="2" charset="2"/>
              <a:buChar char="q"/>
            </a:pPr>
            <a:r>
              <a:rPr lang="en-US" sz="2400" dirty="0">
                <a:latin typeface="Roboto" panose="02000000000000000000" pitchFamily="2" charset="0"/>
                <a:ea typeface="Roboto" panose="02000000000000000000" pitchFamily="2" charset="0"/>
                <a:cs typeface="Roboto" panose="02000000000000000000" pitchFamily="2" charset="0"/>
              </a:rPr>
              <a:t>The Higher the ROI, the higher the potential return on investment.</a:t>
            </a:r>
          </a:p>
          <a:p>
            <a:pPr marL="635000" lvl="0" indent="-457200" algn="just" rtl="0">
              <a:lnSpc>
                <a:spcPct val="210000"/>
              </a:lnSpc>
              <a:spcBef>
                <a:spcPts val="0"/>
              </a:spcBef>
              <a:spcAft>
                <a:spcPts val="0"/>
              </a:spcAft>
              <a:buClr>
                <a:schemeClr val="dk1"/>
              </a:buClr>
              <a:buSzPts val="2800"/>
              <a:buFont typeface="Wingdings" panose="05000000000000000000" pitchFamily="2" charset="2"/>
              <a:buChar char="q"/>
            </a:pPr>
            <a:r>
              <a:rPr lang="en-US" sz="2400" dirty="0">
                <a:latin typeface="Roboto" panose="02000000000000000000" pitchFamily="2" charset="0"/>
                <a:ea typeface="Roboto" panose="02000000000000000000" pitchFamily="2" charset="0"/>
                <a:cs typeface="Roboto" panose="02000000000000000000" pitchFamily="2" charset="0"/>
              </a:rPr>
              <a:t>Negative ROI indicate a potential loss, showing a declining property value over time.</a:t>
            </a:r>
          </a:p>
          <a:p>
            <a:pPr marL="635000" indent="-457200" algn="just">
              <a:lnSpc>
                <a:spcPct val="210000"/>
              </a:lnSpc>
              <a:spcBef>
                <a:spcPts val="0"/>
              </a:spcBef>
              <a:buSzPts val="2800"/>
              <a:buFont typeface="Wingdings" panose="05000000000000000000" pitchFamily="2" charset="2"/>
              <a:buChar char="q"/>
            </a:pPr>
            <a:r>
              <a:rPr lang="en-US" sz="2000" dirty="0">
                <a:latin typeface="Roboto" panose="02000000000000000000" pitchFamily="2" charset="0"/>
                <a:ea typeface="Roboto" panose="02000000000000000000" pitchFamily="2" charset="0"/>
                <a:cs typeface="Roboto" panose="02000000000000000000" pitchFamily="2" charset="0"/>
              </a:rPr>
              <a:t>RMSE provides a measure of the difference between the observed values and the values predicted by the model.</a:t>
            </a:r>
          </a:p>
        </p:txBody>
      </p:sp>
      <p:sp>
        <p:nvSpPr>
          <p:cNvPr id="150" name="Google Shape;150;g28d945e6166_0_0"/>
          <p:cNvSpPr/>
          <p:nvPr/>
        </p:nvSpPr>
        <p:spPr>
          <a:xfrm>
            <a:off x="-7943" y="6061802"/>
            <a:ext cx="906694" cy="796970"/>
          </a:xfrm>
          <a:custGeom>
            <a:avLst/>
            <a:gdLst/>
            <a:ahLst/>
            <a:cxnLst/>
            <a:rect l="l" t="t" r="r" b="b"/>
            <a:pathLst>
              <a:path w="1379002" h="1212121" extrusionOk="0">
                <a:moveTo>
                  <a:pt x="890534" y="849271"/>
                </a:moveTo>
                <a:cubicBezTo>
                  <a:pt x="890534" y="880514"/>
                  <a:pt x="890534" y="911326"/>
                  <a:pt x="890534" y="942246"/>
                </a:cubicBezTo>
                <a:cubicBezTo>
                  <a:pt x="938152" y="942246"/>
                  <a:pt x="985340" y="942246"/>
                  <a:pt x="1032851" y="942246"/>
                </a:cubicBezTo>
                <a:cubicBezTo>
                  <a:pt x="1032851" y="911219"/>
                  <a:pt x="1032851" y="880514"/>
                  <a:pt x="1032851" y="849271"/>
                </a:cubicBezTo>
                <a:cubicBezTo>
                  <a:pt x="985232" y="849271"/>
                  <a:pt x="937937" y="849271"/>
                  <a:pt x="890534" y="849271"/>
                </a:cubicBezTo>
                <a:close/>
                <a:moveTo>
                  <a:pt x="171945" y="849271"/>
                </a:moveTo>
                <a:cubicBezTo>
                  <a:pt x="171945" y="880299"/>
                  <a:pt x="171945" y="911003"/>
                  <a:pt x="171945" y="942462"/>
                </a:cubicBezTo>
                <a:cubicBezTo>
                  <a:pt x="219563" y="942462"/>
                  <a:pt x="266859" y="942462"/>
                  <a:pt x="314370" y="942462"/>
                </a:cubicBezTo>
                <a:cubicBezTo>
                  <a:pt x="314370" y="911326"/>
                  <a:pt x="314370" y="880407"/>
                  <a:pt x="314370" y="849271"/>
                </a:cubicBezTo>
                <a:cubicBezTo>
                  <a:pt x="266859" y="849271"/>
                  <a:pt x="219563" y="849271"/>
                  <a:pt x="171945" y="849271"/>
                </a:cubicBezTo>
                <a:close/>
                <a:moveTo>
                  <a:pt x="333439" y="849164"/>
                </a:moveTo>
                <a:cubicBezTo>
                  <a:pt x="333439" y="880299"/>
                  <a:pt x="333439" y="911219"/>
                  <a:pt x="333439" y="942462"/>
                </a:cubicBezTo>
                <a:cubicBezTo>
                  <a:pt x="385798" y="942462"/>
                  <a:pt x="437726" y="942462"/>
                  <a:pt x="490085" y="942462"/>
                </a:cubicBezTo>
                <a:cubicBezTo>
                  <a:pt x="490085" y="911111"/>
                  <a:pt x="490085" y="880191"/>
                  <a:pt x="490085" y="849164"/>
                </a:cubicBezTo>
                <a:cubicBezTo>
                  <a:pt x="437726" y="849164"/>
                  <a:pt x="385798" y="849164"/>
                  <a:pt x="333439" y="849164"/>
                </a:cubicBezTo>
                <a:close/>
                <a:moveTo>
                  <a:pt x="1051812" y="849056"/>
                </a:moveTo>
                <a:cubicBezTo>
                  <a:pt x="1051812" y="880514"/>
                  <a:pt x="1051812" y="911434"/>
                  <a:pt x="1051812" y="942246"/>
                </a:cubicBezTo>
                <a:cubicBezTo>
                  <a:pt x="1104279" y="942246"/>
                  <a:pt x="1156423" y="942246"/>
                  <a:pt x="1208351" y="942246"/>
                </a:cubicBezTo>
                <a:cubicBezTo>
                  <a:pt x="1208351" y="910896"/>
                  <a:pt x="1208351" y="879976"/>
                  <a:pt x="1208351" y="849056"/>
                </a:cubicBezTo>
                <a:cubicBezTo>
                  <a:pt x="1155992" y="849056"/>
                  <a:pt x="1104171" y="849056"/>
                  <a:pt x="1051812" y="849056"/>
                </a:cubicBezTo>
                <a:close/>
                <a:moveTo>
                  <a:pt x="1051705" y="737227"/>
                </a:moveTo>
                <a:cubicBezTo>
                  <a:pt x="1051705" y="768363"/>
                  <a:pt x="1051705" y="799175"/>
                  <a:pt x="1051705" y="830202"/>
                </a:cubicBezTo>
                <a:cubicBezTo>
                  <a:pt x="1103956" y="830202"/>
                  <a:pt x="1155884" y="830202"/>
                  <a:pt x="1208458" y="830202"/>
                </a:cubicBezTo>
                <a:cubicBezTo>
                  <a:pt x="1208458" y="798959"/>
                  <a:pt x="1208458" y="768040"/>
                  <a:pt x="1208458" y="737227"/>
                </a:cubicBezTo>
                <a:cubicBezTo>
                  <a:pt x="1155992" y="737227"/>
                  <a:pt x="1103848" y="737227"/>
                  <a:pt x="1051705" y="737227"/>
                </a:cubicBezTo>
                <a:close/>
                <a:moveTo>
                  <a:pt x="333331" y="737227"/>
                </a:moveTo>
                <a:cubicBezTo>
                  <a:pt x="333331" y="768363"/>
                  <a:pt x="333331" y="799175"/>
                  <a:pt x="333331" y="830095"/>
                </a:cubicBezTo>
                <a:cubicBezTo>
                  <a:pt x="385798" y="830095"/>
                  <a:pt x="437941" y="830095"/>
                  <a:pt x="490192" y="830095"/>
                </a:cubicBezTo>
                <a:cubicBezTo>
                  <a:pt x="490192" y="798959"/>
                  <a:pt x="490192" y="768147"/>
                  <a:pt x="490192" y="737227"/>
                </a:cubicBezTo>
                <a:cubicBezTo>
                  <a:pt x="437726" y="737227"/>
                  <a:pt x="385474" y="737227"/>
                  <a:pt x="333331" y="737227"/>
                </a:cubicBezTo>
                <a:close/>
                <a:moveTo>
                  <a:pt x="890534" y="737120"/>
                </a:moveTo>
                <a:cubicBezTo>
                  <a:pt x="890534" y="768255"/>
                  <a:pt x="890534" y="799067"/>
                  <a:pt x="890534" y="830202"/>
                </a:cubicBezTo>
                <a:cubicBezTo>
                  <a:pt x="938152" y="830202"/>
                  <a:pt x="985340" y="830202"/>
                  <a:pt x="1032528" y="830202"/>
                </a:cubicBezTo>
                <a:cubicBezTo>
                  <a:pt x="1032528" y="798959"/>
                  <a:pt x="1032528" y="768040"/>
                  <a:pt x="1032528" y="737120"/>
                </a:cubicBezTo>
                <a:cubicBezTo>
                  <a:pt x="985017" y="737120"/>
                  <a:pt x="937937" y="737120"/>
                  <a:pt x="890534" y="737120"/>
                </a:cubicBezTo>
                <a:close/>
                <a:moveTo>
                  <a:pt x="172160" y="737120"/>
                </a:moveTo>
                <a:cubicBezTo>
                  <a:pt x="172160" y="768363"/>
                  <a:pt x="172160" y="799175"/>
                  <a:pt x="172160" y="830095"/>
                </a:cubicBezTo>
                <a:cubicBezTo>
                  <a:pt x="219779" y="830095"/>
                  <a:pt x="266966" y="830095"/>
                  <a:pt x="314370" y="830095"/>
                </a:cubicBezTo>
                <a:cubicBezTo>
                  <a:pt x="314370" y="798959"/>
                  <a:pt x="314370" y="768147"/>
                  <a:pt x="314370" y="737120"/>
                </a:cubicBezTo>
                <a:cubicBezTo>
                  <a:pt x="266859" y="737120"/>
                  <a:pt x="219779" y="737120"/>
                  <a:pt x="172160" y="737120"/>
                </a:cubicBezTo>
                <a:close/>
                <a:moveTo>
                  <a:pt x="693380" y="671617"/>
                </a:moveTo>
                <a:cubicBezTo>
                  <a:pt x="891827" y="671617"/>
                  <a:pt x="1090166" y="671617"/>
                  <a:pt x="1288613" y="671617"/>
                </a:cubicBezTo>
                <a:cubicBezTo>
                  <a:pt x="1299602" y="671617"/>
                  <a:pt x="1299602" y="671617"/>
                  <a:pt x="1299602" y="682606"/>
                </a:cubicBezTo>
                <a:cubicBezTo>
                  <a:pt x="1299386" y="859075"/>
                  <a:pt x="1299278" y="1035544"/>
                  <a:pt x="1299278" y="1212014"/>
                </a:cubicBezTo>
                <a:cubicBezTo>
                  <a:pt x="1137677" y="1212014"/>
                  <a:pt x="976075" y="1212014"/>
                  <a:pt x="814473" y="1212014"/>
                </a:cubicBezTo>
                <a:cubicBezTo>
                  <a:pt x="814581" y="1210721"/>
                  <a:pt x="814689" y="1209536"/>
                  <a:pt x="814689" y="1208243"/>
                </a:cubicBezTo>
                <a:cubicBezTo>
                  <a:pt x="814689" y="1083163"/>
                  <a:pt x="814689" y="958083"/>
                  <a:pt x="814689" y="833003"/>
                </a:cubicBezTo>
                <a:cubicBezTo>
                  <a:pt x="814689" y="831387"/>
                  <a:pt x="814473" y="829879"/>
                  <a:pt x="814473" y="827940"/>
                </a:cubicBezTo>
                <a:cubicBezTo>
                  <a:pt x="736904" y="827940"/>
                  <a:pt x="659659" y="827940"/>
                  <a:pt x="581874" y="827940"/>
                </a:cubicBezTo>
                <a:cubicBezTo>
                  <a:pt x="581874" y="830202"/>
                  <a:pt x="581874" y="832142"/>
                  <a:pt x="581874" y="834081"/>
                </a:cubicBezTo>
                <a:cubicBezTo>
                  <a:pt x="581874" y="861014"/>
                  <a:pt x="581874" y="887948"/>
                  <a:pt x="581874" y="914882"/>
                </a:cubicBezTo>
                <a:cubicBezTo>
                  <a:pt x="581874" y="1013998"/>
                  <a:pt x="581874" y="1113005"/>
                  <a:pt x="581767" y="1212121"/>
                </a:cubicBezTo>
                <a:cubicBezTo>
                  <a:pt x="412947" y="1212121"/>
                  <a:pt x="244234" y="1212121"/>
                  <a:pt x="75414" y="1212121"/>
                </a:cubicBezTo>
                <a:cubicBezTo>
                  <a:pt x="75307" y="1210290"/>
                  <a:pt x="75199" y="1208566"/>
                  <a:pt x="75199" y="1206735"/>
                </a:cubicBezTo>
                <a:cubicBezTo>
                  <a:pt x="75199" y="1030373"/>
                  <a:pt x="75199" y="854119"/>
                  <a:pt x="75199" y="677758"/>
                </a:cubicBezTo>
                <a:cubicBezTo>
                  <a:pt x="75199" y="675927"/>
                  <a:pt x="75414" y="673987"/>
                  <a:pt x="75522" y="671725"/>
                </a:cubicBezTo>
                <a:cubicBezTo>
                  <a:pt x="78539" y="671725"/>
                  <a:pt x="81017" y="671725"/>
                  <a:pt x="83602" y="671725"/>
                </a:cubicBezTo>
                <a:cubicBezTo>
                  <a:pt x="286897" y="671725"/>
                  <a:pt x="490085" y="671617"/>
                  <a:pt x="693380" y="671617"/>
                </a:cubicBezTo>
                <a:close/>
                <a:moveTo>
                  <a:pt x="480281" y="367483"/>
                </a:moveTo>
                <a:cubicBezTo>
                  <a:pt x="480281" y="415101"/>
                  <a:pt x="480281" y="462181"/>
                  <a:pt x="480281" y="509476"/>
                </a:cubicBezTo>
                <a:cubicBezTo>
                  <a:pt x="545245" y="509476"/>
                  <a:pt x="609885" y="509476"/>
                  <a:pt x="675065" y="509476"/>
                </a:cubicBezTo>
                <a:cubicBezTo>
                  <a:pt x="675065" y="461858"/>
                  <a:pt x="675065" y="414670"/>
                  <a:pt x="675065" y="367483"/>
                </a:cubicBezTo>
                <a:cubicBezTo>
                  <a:pt x="609885" y="367483"/>
                  <a:pt x="545029" y="367483"/>
                  <a:pt x="480281" y="367483"/>
                </a:cubicBezTo>
                <a:close/>
                <a:moveTo>
                  <a:pt x="701675" y="367159"/>
                </a:moveTo>
                <a:cubicBezTo>
                  <a:pt x="701675" y="414886"/>
                  <a:pt x="701675" y="462073"/>
                  <a:pt x="701675" y="509261"/>
                </a:cubicBezTo>
                <a:cubicBezTo>
                  <a:pt x="766854" y="509261"/>
                  <a:pt x="831495" y="509261"/>
                  <a:pt x="896351" y="509261"/>
                </a:cubicBezTo>
                <a:cubicBezTo>
                  <a:pt x="896351" y="461750"/>
                  <a:pt x="896351" y="414562"/>
                  <a:pt x="896351" y="367159"/>
                </a:cubicBezTo>
                <a:cubicBezTo>
                  <a:pt x="830956" y="367159"/>
                  <a:pt x="766316" y="367159"/>
                  <a:pt x="701675" y="367159"/>
                </a:cubicBezTo>
                <a:close/>
                <a:moveTo>
                  <a:pt x="960777" y="262764"/>
                </a:moveTo>
                <a:cubicBezTo>
                  <a:pt x="960777" y="356709"/>
                  <a:pt x="960777" y="448930"/>
                  <a:pt x="960777" y="541258"/>
                </a:cubicBezTo>
                <a:cubicBezTo>
                  <a:pt x="776443" y="541258"/>
                  <a:pt x="592540" y="541258"/>
                  <a:pt x="407883" y="541258"/>
                </a:cubicBezTo>
                <a:cubicBezTo>
                  <a:pt x="407883" y="449145"/>
                  <a:pt x="407883" y="357355"/>
                  <a:pt x="407883" y="265350"/>
                </a:cubicBezTo>
                <a:cubicBezTo>
                  <a:pt x="398295" y="268582"/>
                  <a:pt x="395062" y="274615"/>
                  <a:pt x="395062" y="284311"/>
                </a:cubicBezTo>
                <a:cubicBezTo>
                  <a:pt x="395386" y="373731"/>
                  <a:pt x="395278" y="463151"/>
                  <a:pt x="395278" y="552570"/>
                </a:cubicBezTo>
                <a:cubicBezTo>
                  <a:pt x="395278" y="554617"/>
                  <a:pt x="395278" y="556772"/>
                  <a:pt x="395278" y="558711"/>
                </a:cubicBezTo>
                <a:cubicBezTo>
                  <a:pt x="588985" y="558711"/>
                  <a:pt x="781830" y="558711"/>
                  <a:pt x="974674" y="558711"/>
                </a:cubicBezTo>
                <a:cubicBezTo>
                  <a:pt x="974782" y="557742"/>
                  <a:pt x="974998" y="557203"/>
                  <a:pt x="974998" y="556772"/>
                </a:cubicBezTo>
                <a:cubicBezTo>
                  <a:pt x="974998" y="463582"/>
                  <a:pt x="974998" y="370391"/>
                  <a:pt x="974998" y="277201"/>
                </a:cubicBezTo>
                <a:cubicBezTo>
                  <a:pt x="974998" y="275800"/>
                  <a:pt x="974459" y="273754"/>
                  <a:pt x="973489" y="272892"/>
                </a:cubicBezTo>
                <a:cubicBezTo>
                  <a:pt x="969934" y="269660"/>
                  <a:pt x="965948" y="266751"/>
                  <a:pt x="960777" y="262764"/>
                </a:cubicBezTo>
                <a:close/>
                <a:moveTo>
                  <a:pt x="701460" y="260071"/>
                </a:moveTo>
                <a:cubicBezTo>
                  <a:pt x="701460" y="291206"/>
                  <a:pt x="701460" y="321911"/>
                  <a:pt x="701460" y="352938"/>
                </a:cubicBezTo>
                <a:cubicBezTo>
                  <a:pt x="766747" y="352938"/>
                  <a:pt x="831388" y="352938"/>
                  <a:pt x="896028" y="352938"/>
                </a:cubicBezTo>
                <a:cubicBezTo>
                  <a:pt x="896028" y="321695"/>
                  <a:pt x="896028" y="290775"/>
                  <a:pt x="896028" y="260071"/>
                </a:cubicBezTo>
                <a:cubicBezTo>
                  <a:pt x="830956" y="260071"/>
                  <a:pt x="766208" y="260071"/>
                  <a:pt x="701460" y="260071"/>
                </a:cubicBezTo>
                <a:close/>
                <a:moveTo>
                  <a:pt x="480281" y="259856"/>
                </a:moveTo>
                <a:cubicBezTo>
                  <a:pt x="480281" y="291314"/>
                  <a:pt x="480281" y="322234"/>
                  <a:pt x="480281" y="353046"/>
                </a:cubicBezTo>
                <a:cubicBezTo>
                  <a:pt x="545460" y="353046"/>
                  <a:pt x="610208" y="353046"/>
                  <a:pt x="674957" y="353046"/>
                </a:cubicBezTo>
                <a:cubicBezTo>
                  <a:pt x="674957" y="321803"/>
                  <a:pt x="674957" y="290883"/>
                  <a:pt x="674957" y="259856"/>
                </a:cubicBezTo>
                <a:cubicBezTo>
                  <a:pt x="609885" y="259856"/>
                  <a:pt x="545352" y="259856"/>
                  <a:pt x="480281" y="259856"/>
                </a:cubicBezTo>
                <a:close/>
                <a:moveTo>
                  <a:pt x="685515" y="16052"/>
                </a:moveTo>
                <a:cubicBezTo>
                  <a:pt x="693918" y="22408"/>
                  <a:pt x="702429" y="28872"/>
                  <a:pt x="710940" y="35336"/>
                </a:cubicBezTo>
                <a:cubicBezTo>
                  <a:pt x="801976" y="104394"/>
                  <a:pt x="892904" y="173560"/>
                  <a:pt x="984155" y="242403"/>
                </a:cubicBezTo>
                <a:cubicBezTo>
                  <a:pt x="992127" y="248436"/>
                  <a:pt x="995036" y="255008"/>
                  <a:pt x="992666" y="265027"/>
                </a:cubicBezTo>
                <a:cubicBezTo>
                  <a:pt x="984262" y="258670"/>
                  <a:pt x="975967" y="252422"/>
                  <a:pt x="967779" y="246173"/>
                </a:cubicBezTo>
                <a:cubicBezTo>
                  <a:pt x="875882" y="176146"/>
                  <a:pt x="783876" y="106226"/>
                  <a:pt x="692087" y="36091"/>
                </a:cubicBezTo>
                <a:cubicBezTo>
                  <a:pt x="688531" y="33397"/>
                  <a:pt x="686269" y="33182"/>
                  <a:pt x="682498" y="35983"/>
                </a:cubicBezTo>
                <a:cubicBezTo>
                  <a:pt x="583921" y="111182"/>
                  <a:pt x="485344" y="186273"/>
                  <a:pt x="386659" y="261364"/>
                </a:cubicBezTo>
                <a:cubicBezTo>
                  <a:pt x="385259" y="262441"/>
                  <a:pt x="383858" y="263518"/>
                  <a:pt x="381919" y="264919"/>
                </a:cubicBezTo>
                <a:cubicBezTo>
                  <a:pt x="380087" y="255654"/>
                  <a:pt x="381596" y="249190"/>
                  <a:pt x="389568" y="243157"/>
                </a:cubicBezTo>
                <a:cubicBezTo>
                  <a:pt x="487499" y="168281"/>
                  <a:pt x="585106" y="93082"/>
                  <a:pt x="682821" y="17991"/>
                </a:cubicBezTo>
                <a:cubicBezTo>
                  <a:pt x="683575" y="17453"/>
                  <a:pt x="684222" y="16914"/>
                  <a:pt x="685515" y="16052"/>
                </a:cubicBezTo>
                <a:close/>
                <a:moveTo>
                  <a:pt x="685515" y="2262"/>
                </a:moveTo>
                <a:cubicBezTo>
                  <a:pt x="684007" y="3340"/>
                  <a:pt x="682822" y="4094"/>
                  <a:pt x="681744" y="4956"/>
                </a:cubicBezTo>
                <a:cubicBezTo>
                  <a:pt x="629816" y="44494"/>
                  <a:pt x="577888" y="84141"/>
                  <a:pt x="525960" y="123787"/>
                </a:cubicBezTo>
                <a:cubicBezTo>
                  <a:pt x="475971" y="161817"/>
                  <a:pt x="426090" y="199955"/>
                  <a:pt x="376101" y="237986"/>
                </a:cubicBezTo>
                <a:cubicBezTo>
                  <a:pt x="372331" y="240894"/>
                  <a:pt x="369637" y="243911"/>
                  <a:pt x="369853" y="249082"/>
                </a:cubicBezTo>
                <a:cubicBezTo>
                  <a:pt x="370068" y="260071"/>
                  <a:pt x="369960" y="270952"/>
                  <a:pt x="370068" y="281941"/>
                </a:cubicBezTo>
                <a:cubicBezTo>
                  <a:pt x="370068" y="283773"/>
                  <a:pt x="370499" y="285604"/>
                  <a:pt x="370822" y="288405"/>
                </a:cubicBezTo>
                <a:cubicBezTo>
                  <a:pt x="478557" y="212022"/>
                  <a:pt x="581551" y="131113"/>
                  <a:pt x="687454" y="53652"/>
                </a:cubicBezTo>
                <a:cubicBezTo>
                  <a:pt x="792280" y="132837"/>
                  <a:pt x="896351" y="212884"/>
                  <a:pt x="1003332" y="291314"/>
                </a:cubicBezTo>
                <a:cubicBezTo>
                  <a:pt x="1003332" y="276878"/>
                  <a:pt x="1002901" y="264165"/>
                  <a:pt x="1003440" y="251452"/>
                </a:cubicBezTo>
                <a:cubicBezTo>
                  <a:pt x="1003763" y="243803"/>
                  <a:pt x="1001285" y="238847"/>
                  <a:pt x="995144" y="234215"/>
                </a:cubicBezTo>
                <a:cubicBezTo>
                  <a:pt x="908094" y="169143"/>
                  <a:pt x="821153" y="103856"/>
                  <a:pt x="734103" y="38677"/>
                </a:cubicBezTo>
                <a:cubicBezTo>
                  <a:pt x="717943" y="26503"/>
                  <a:pt x="701783" y="14436"/>
                  <a:pt x="685515" y="2262"/>
                </a:cubicBezTo>
                <a:close/>
                <a:moveTo>
                  <a:pt x="685192" y="0"/>
                </a:moveTo>
                <a:cubicBezTo>
                  <a:pt x="685515" y="0"/>
                  <a:pt x="685946" y="0"/>
                  <a:pt x="686269" y="0"/>
                </a:cubicBezTo>
                <a:cubicBezTo>
                  <a:pt x="687454" y="1077"/>
                  <a:pt x="688531" y="2262"/>
                  <a:pt x="689824" y="3232"/>
                </a:cubicBezTo>
                <a:cubicBezTo>
                  <a:pt x="783338" y="73475"/>
                  <a:pt x="876959" y="143718"/>
                  <a:pt x="970473" y="213961"/>
                </a:cubicBezTo>
                <a:cubicBezTo>
                  <a:pt x="975644" y="217839"/>
                  <a:pt x="981031" y="219563"/>
                  <a:pt x="987387" y="219563"/>
                </a:cubicBezTo>
                <a:cubicBezTo>
                  <a:pt x="1053967" y="219348"/>
                  <a:pt x="1120547" y="219455"/>
                  <a:pt x="1187234" y="219132"/>
                </a:cubicBezTo>
                <a:cubicBezTo>
                  <a:pt x="1194668" y="219132"/>
                  <a:pt x="1198439" y="221718"/>
                  <a:pt x="1201348" y="228505"/>
                </a:cubicBezTo>
                <a:cubicBezTo>
                  <a:pt x="1258770" y="362958"/>
                  <a:pt x="1316408" y="497195"/>
                  <a:pt x="1374046" y="631540"/>
                </a:cubicBezTo>
                <a:cubicBezTo>
                  <a:pt x="1375554" y="635095"/>
                  <a:pt x="1377386" y="638542"/>
                  <a:pt x="1379002" y="642098"/>
                </a:cubicBezTo>
                <a:cubicBezTo>
                  <a:pt x="1379002" y="642421"/>
                  <a:pt x="1379002" y="642852"/>
                  <a:pt x="1379002" y="643175"/>
                </a:cubicBezTo>
                <a:cubicBezTo>
                  <a:pt x="1376847" y="643391"/>
                  <a:pt x="1374800" y="643714"/>
                  <a:pt x="1372646" y="643714"/>
                </a:cubicBezTo>
                <a:cubicBezTo>
                  <a:pt x="917252" y="643714"/>
                  <a:pt x="461858" y="643714"/>
                  <a:pt x="6356" y="643714"/>
                </a:cubicBezTo>
                <a:cubicBezTo>
                  <a:pt x="4202" y="643714"/>
                  <a:pt x="2155" y="643391"/>
                  <a:pt x="0" y="643175"/>
                </a:cubicBezTo>
                <a:cubicBezTo>
                  <a:pt x="0" y="642852"/>
                  <a:pt x="0" y="642421"/>
                  <a:pt x="0" y="642098"/>
                </a:cubicBezTo>
                <a:cubicBezTo>
                  <a:pt x="646" y="641020"/>
                  <a:pt x="1401" y="640051"/>
                  <a:pt x="1831" y="638974"/>
                </a:cubicBezTo>
                <a:cubicBezTo>
                  <a:pt x="60655" y="501827"/>
                  <a:pt x="119370" y="364789"/>
                  <a:pt x="177977" y="227643"/>
                </a:cubicBezTo>
                <a:cubicBezTo>
                  <a:pt x="180671" y="221394"/>
                  <a:pt x="184118" y="219132"/>
                  <a:pt x="190906" y="219240"/>
                </a:cubicBezTo>
                <a:cubicBezTo>
                  <a:pt x="256193" y="219563"/>
                  <a:pt x="321588" y="219563"/>
                  <a:pt x="386875" y="219778"/>
                </a:cubicBezTo>
                <a:cubicBezTo>
                  <a:pt x="394093" y="219778"/>
                  <a:pt x="400018" y="217732"/>
                  <a:pt x="405728" y="213422"/>
                </a:cubicBezTo>
                <a:cubicBezTo>
                  <a:pt x="454532" y="176038"/>
                  <a:pt x="503551" y="138762"/>
                  <a:pt x="552463" y="101378"/>
                </a:cubicBezTo>
                <a:cubicBezTo>
                  <a:pt x="596742" y="67550"/>
                  <a:pt x="641020" y="33721"/>
                  <a:pt x="685192" y="0"/>
                </a:cubicBezTo>
                <a:close/>
              </a:path>
            </a:pathLst>
          </a:custGeom>
          <a:solidFill>
            <a:srgbClr val="75707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465568302"/>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205</TotalTime>
  <Words>629</Words>
  <Application>Microsoft Office PowerPoint</Application>
  <PresentationFormat>Widescreen</PresentationFormat>
  <Paragraphs>78</Paragraphs>
  <Slides>12</Slides>
  <Notes>12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vt:i4>
      </vt:variant>
    </vt:vector>
  </HeadingPairs>
  <TitlesOfParts>
    <vt:vector size="19" baseType="lpstr">
      <vt:lpstr>Raleway</vt:lpstr>
      <vt:lpstr>Calibri</vt:lpstr>
      <vt:lpstr>Roboto</vt:lpstr>
      <vt:lpstr>Arial</vt:lpstr>
      <vt:lpstr>Wingdings</vt:lpstr>
      <vt:lpstr>Baskerville Old Face</vt:lpstr>
      <vt:lpstr>Office Theme</vt:lpstr>
      <vt:lpstr>ZILLOW REAL ESTATE INVESTMENT FORECASTING </vt:lpstr>
      <vt:lpstr>PROJECT OVERVIEW</vt:lpstr>
      <vt:lpstr>OBJECTIVES</vt:lpstr>
      <vt:lpstr>DATA UNDERSTANDING</vt:lpstr>
      <vt:lpstr>EDA</vt:lpstr>
      <vt:lpstr>EDA</vt:lpstr>
      <vt:lpstr>MODELLING – SARIMA MODEL</vt:lpstr>
      <vt:lpstr>CONCLUSION</vt:lpstr>
      <vt:lpstr>CONCLUSION</vt:lpstr>
      <vt:lpstr>RECOMMENDATION </vt:lpstr>
      <vt:lpstr> NEXT STEPS </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ANALYSIS OF REAL ESTATE INVESTMENT OPTIONS IN DIFFERENT ZIP CODES</dc:title>
  <dc:creator>Admin</dc:creator>
  <cp:lastModifiedBy>Admin</cp:lastModifiedBy>
  <cp:revision>4</cp:revision>
  <dcterms:created xsi:type="dcterms:W3CDTF">2023-08-26T06:53:51Z</dcterms:created>
  <dcterms:modified xsi:type="dcterms:W3CDTF">2023-08-30T18:19:17Z</dcterms:modified>
</cp:coreProperties>
</file>